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</p:sldIdLst>
  <p:sldSz cx="32397700" cy="43195875"/>
  <p:notesSz cx="6858000" cy="9144000"/>
  <p:defaultTextStyle>
    <a:defPPr>
      <a:defRPr lang="en-US"/>
    </a:defPPr>
    <a:lvl1pPr marL="0" algn="l" defTabSz="4319626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59813" algn="l" defTabSz="4319626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19626" algn="l" defTabSz="4319626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479438" algn="l" defTabSz="4319626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639251" algn="l" defTabSz="4319626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799064" algn="l" defTabSz="4319626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2958877" algn="l" defTabSz="4319626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118690" algn="l" defTabSz="4319626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278502" algn="l" defTabSz="4319626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5">
          <p15:clr>
            <a:srgbClr val="A4A3A4"/>
          </p15:clr>
        </p15:guide>
        <p15:guide id="2" pos="102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5" d="100"/>
          <a:sy n="25" d="100"/>
        </p:scale>
        <p:origin x="3864" y="90"/>
      </p:cViewPr>
      <p:guideLst>
        <p:guide orient="horz" pos="13605"/>
        <p:guide pos="102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5EF72B-915F-4E8E-B499-9D9ABB6CF989}" type="doc">
      <dgm:prSet loTypeId="urn:microsoft.com/office/officeart/2008/layout/HexagonCluster" loCatId="picture" qsTypeId="urn:microsoft.com/office/officeart/2005/8/quickstyle/3d6" qsCatId="3D" csTypeId="urn:microsoft.com/office/officeart/2005/8/colors/accent1_2" csCatId="accent1" phldr="1"/>
      <dgm:spPr/>
    </dgm:pt>
    <dgm:pt modelId="{1102A227-E5E0-475F-8B2B-A4C72022CE42}">
      <dgm:prSet phldrT="[Text]"/>
      <dgm:spPr/>
      <dgm:t>
        <a:bodyPr/>
        <a:lstStyle/>
        <a:p>
          <a:r>
            <a:rPr lang="en-US" smtClean="0"/>
            <a:t> </a:t>
          </a:r>
          <a:endParaRPr lang="en-US"/>
        </a:p>
      </dgm:t>
    </dgm:pt>
    <dgm:pt modelId="{7B8AF5D1-750A-4E7D-B3C6-3B0E6EC04AE4}" type="parTrans" cxnId="{3175F578-5804-4302-AD28-EDA527D58C65}">
      <dgm:prSet/>
      <dgm:spPr/>
      <dgm:t>
        <a:bodyPr/>
        <a:lstStyle/>
        <a:p>
          <a:endParaRPr lang="en-US"/>
        </a:p>
      </dgm:t>
    </dgm:pt>
    <dgm:pt modelId="{49B17BA3-6718-473C-A8F3-38B2F4F4FE43}" type="sibTrans" cxnId="{3175F578-5804-4302-AD28-EDA527D58C6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88" r="-24212"/>
          </a:stretch>
        </a:blipFill>
      </dgm:spPr>
      <dgm:t>
        <a:bodyPr/>
        <a:lstStyle/>
        <a:p>
          <a:endParaRPr lang="en-US"/>
        </a:p>
      </dgm:t>
    </dgm:pt>
    <dgm:pt modelId="{C6AB4C44-1171-412A-8155-745455B66982}">
      <dgm:prSet phldrT="[Text]"/>
      <dgm:spPr/>
      <dgm:t>
        <a:bodyPr/>
        <a:lstStyle/>
        <a:p>
          <a:r>
            <a:rPr lang="en-US" smtClean="0"/>
            <a:t> </a:t>
          </a:r>
          <a:endParaRPr lang="en-US"/>
        </a:p>
      </dgm:t>
    </dgm:pt>
    <dgm:pt modelId="{7969EB6E-4D05-46A6-A648-AA53EFD43906}" type="parTrans" cxnId="{96AA8AA4-077D-4DBC-BC0B-E55DDE3FA898}">
      <dgm:prSet/>
      <dgm:spPr/>
      <dgm:t>
        <a:bodyPr/>
        <a:lstStyle/>
        <a:p>
          <a:endParaRPr lang="en-US"/>
        </a:p>
      </dgm:t>
    </dgm:pt>
    <dgm:pt modelId="{57647367-F990-4E51-BD27-57ACCA46BFBE}" type="sibTrans" cxnId="{96AA8AA4-077D-4DBC-BC0B-E55DDE3FA898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B2877CCA-13D5-4229-8AAB-67335C49BED4}">
      <dgm:prSet phldrT="[Text]"/>
      <dgm:spPr/>
      <dgm:t>
        <a:bodyPr/>
        <a:lstStyle/>
        <a:p>
          <a:r>
            <a:rPr lang="en-US" smtClean="0"/>
            <a:t> </a:t>
          </a:r>
          <a:endParaRPr lang="en-US"/>
        </a:p>
      </dgm:t>
    </dgm:pt>
    <dgm:pt modelId="{511DF194-A3CA-4B40-BF0D-7B8247FEED67}" type="parTrans" cxnId="{9B1BB6F8-D30B-4864-B9F8-8868C10A64DA}">
      <dgm:prSet/>
      <dgm:spPr/>
      <dgm:t>
        <a:bodyPr/>
        <a:lstStyle/>
        <a:p>
          <a:endParaRPr lang="en-US"/>
        </a:p>
      </dgm:t>
    </dgm:pt>
    <dgm:pt modelId="{0FBF3C7E-525C-4057-9ECD-90FC5554BBCF}" type="sibTrans" cxnId="{9B1BB6F8-D30B-4864-B9F8-8868C10A64DA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D1F3C6A5-A489-4A5C-A60E-E0977D22437A}">
      <dgm:prSet phldrT="[Text]"/>
      <dgm:spPr/>
      <dgm:t>
        <a:bodyPr/>
        <a:lstStyle/>
        <a:p>
          <a:r>
            <a:rPr lang="en-US" smtClean="0"/>
            <a:t> </a:t>
          </a:r>
          <a:endParaRPr lang="en-US"/>
        </a:p>
      </dgm:t>
    </dgm:pt>
    <dgm:pt modelId="{77927F0D-F86A-4A50-8C66-C264CEB171B4}" type="parTrans" cxnId="{96FF150E-4E56-4EEB-824E-9662B1B79818}">
      <dgm:prSet/>
      <dgm:spPr/>
      <dgm:t>
        <a:bodyPr/>
        <a:lstStyle/>
        <a:p>
          <a:endParaRPr lang="en-US"/>
        </a:p>
      </dgm:t>
    </dgm:pt>
    <dgm:pt modelId="{28FFC4A0-465F-4BAD-B8CD-7B2241C730FF}" type="sibTrans" cxnId="{96FF150E-4E56-4EEB-824E-9662B1B79818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D9F200BA-E00F-4819-8021-2E11C299BAD4}">
      <dgm:prSet phldrT="[Text]"/>
      <dgm:spPr/>
      <dgm:t>
        <a:bodyPr/>
        <a:lstStyle/>
        <a:p>
          <a:r>
            <a:rPr lang="en-US" smtClean="0"/>
            <a:t> </a:t>
          </a:r>
          <a:endParaRPr lang="en-US"/>
        </a:p>
      </dgm:t>
    </dgm:pt>
    <dgm:pt modelId="{3BB510F1-0329-4CC8-BE10-D145C4E047CB}" type="parTrans" cxnId="{B0B5515D-CC6B-4BF4-A501-F680EAF284CD}">
      <dgm:prSet/>
      <dgm:spPr/>
      <dgm:t>
        <a:bodyPr/>
        <a:lstStyle/>
        <a:p>
          <a:endParaRPr lang="en-US"/>
        </a:p>
      </dgm:t>
    </dgm:pt>
    <dgm:pt modelId="{2DD8668B-836B-4180-A3B2-EF83E2E416B3}" type="sibTrans" cxnId="{B0B5515D-CC6B-4BF4-A501-F680EAF284C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062F02A1-4B33-4892-99E4-75DAB1803758}">
      <dgm:prSet phldrT="[Text]"/>
      <dgm:spPr/>
      <dgm:t>
        <a:bodyPr/>
        <a:lstStyle/>
        <a:p>
          <a:r>
            <a:rPr lang="en-US" smtClean="0"/>
            <a:t> </a:t>
          </a:r>
          <a:endParaRPr lang="en-US"/>
        </a:p>
      </dgm:t>
    </dgm:pt>
    <dgm:pt modelId="{61AD44C6-F74E-4EDC-BDBC-A74574816D05}" type="parTrans" cxnId="{0856B47F-EC3D-4349-97D3-C4880AC2B742}">
      <dgm:prSet/>
      <dgm:spPr/>
      <dgm:t>
        <a:bodyPr/>
        <a:lstStyle/>
        <a:p>
          <a:endParaRPr lang="en-US"/>
        </a:p>
      </dgm:t>
    </dgm:pt>
    <dgm:pt modelId="{259BCA07-579C-4CCA-8980-AD69418B3ADD}" type="sibTrans" cxnId="{0856B47F-EC3D-4349-97D3-C4880AC2B742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8BCCECC2-202E-4ED8-BAC7-F02856B5FE56}">
      <dgm:prSet phldrT="[Text]"/>
      <dgm:spPr>
        <a:blipFill dpi="0" rotWithShape="0">
          <a:blip xmlns:r="http://schemas.openxmlformats.org/officeDocument/2006/relationships" r:embed="rId7"/>
          <a:srcRect/>
          <a:stretch>
            <a:fillRect l="1702" r="-1702"/>
          </a:stretch>
        </a:blipFill>
      </dgm:spPr>
      <dgm:t>
        <a:bodyPr/>
        <a:lstStyle/>
        <a:p>
          <a:r>
            <a:rPr lang="en-US" smtClean="0"/>
            <a:t> </a:t>
          </a:r>
          <a:endParaRPr lang="en-US"/>
        </a:p>
      </dgm:t>
    </dgm:pt>
    <dgm:pt modelId="{D029E639-D281-4FAB-975B-0501F280274D}" type="parTrans" cxnId="{39A14E74-0F69-475D-895A-E4427381EE86}">
      <dgm:prSet/>
      <dgm:spPr/>
      <dgm:t>
        <a:bodyPr/>
        <a:lstStyle/>
        <a:p>
          <a:endParaRPr lang="en-US"/>
        </a:p>
      </dgm:t>
    </dgm:pt>
    <dgm:pt modelId="{9A0B39CE-A189-4248-A271-6583D5549835}" type="sibTrans" cxnId="{39A14E74-0F69-475D-895A-E4427381EE86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8C4B95C7-82F0-4314-9249-D67CD3C39F73}">
      <dgm:prSet phldrT="[Text]"/>
      <dgm:spPr/>
      <dgm:t>
        <a:bodyPr/>
        <a:lstStyle/>
        <a:p>
          <a:r>
            <a:rPr lang="en-US" smtClean="0"/>
            <a:t> </a:t>
          </a:r>
          <a:endParaRPr lang="en-US"/>
        </a:p>
      </dgm:t>
    </dgm:pt>
    <dgm:pt modelId="{1A2BAE49-FA31-4840-8586-C6C605EAE934}" type="parTrans" cxnId="{E54F301B-CF44-4EE1-BED0-4D4043D76C30}">
      <dgm:prSet/>
      <dgm:spPr/>
      <dgm:t>
        <a:bodyPr/>
        <a:lstStyle/>
        <a:p>
          <a:endParaRPr lang="en-US"/>
        </a:p>
      </dgm:t>
    </dgm:pt>
    <dgm:pt modelId="{BD014510-F310-4054-9CEC-97184F4F9C01}" type="sibTrans" cxnId="{E54F301B-CF44-4EE1-BED0-4D4043D76C30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776C0950-D876-4674-B97F-E7DE5035B83B}">
      <dgm:prSet phldrT="[Text]"/>
      <dgm:spPr/>
      <dgm:t>
        <a:bodyPr/>
        <a:lstStyle/>
        <a:p>
          <a:r>
            <a:rPr lang="en-US" smtClean="0"/>
            <a:t> </a:t>
          </a:r>
          <a:endParaRPr lang="en-US"/>
        </a:p>
      </dgm:t>
    </dgm:pt>
    <dgm:pt modelId="{A1E78330-3AFF-4D68-93B1-FC102E5FC8DA}" type="parTrans" cxnId="{5AD16AB1-BD72-41AF-8018-8B5308B8C440}">
      <dgm:prSet/>
      <dgm:spPr/>
      <dgm:t>
        <a:bodyPr/>
        <a:lstStyle/>
        <a:p>
          <a:endParaRPr lang="en-US"/>
        </a:p>
      </dgm:t>
    </dgm:pt>
    <dgm:pt modelId="{CD31C417-A1E5-489C-924B-1819AE5DDFC2}" type="sibTrans" cxnId="{5AD16AB1-BD72-41AF-8018-8B5308B8C440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4F548FA5-4A32-43C8-AF2B-E4D6D398E9FD}">
      <dgm:prSet phldrT="[Text]"/>
      <dgm:spPr/>
      <dgm:t>
        <a:bodyPr/>
        <a:lstStyle/>
        <a:p>
          <a:endParaRPr lang="en-US"/>
        </a:p>
      </dgm:t>
    </dgm:pt>
    <dgm:pt modelId="{FF14600D-04CD-463A-B95D-1E1B59E21C51}" type="parTrans" cxnId="{CABE301B-1558-434B-ABD0-56623C805535}">
      <dgm:prSet/>
      <dgm:spPr/>
      <dgm:t>
        <a:bodyPr/>
        <a:lstStyle/>
        <a:p>
          <a:endParaRPr lang="en-US"/>
        </a:p>
      </dgm:t>
    </dgm:pt>
    <dgm:pt modelId="{5BE19C70-BDEB-4F98-8CD5-93A78AE8230D}" type="sibTrans" cxnId="{CABE301B-1558-434B-ABD0-56623C805535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15037DA9-E4F9-458A-BC05-ADFBE5A2675B}" type="pres">
      <dgm:prSet presAssocID="{2F5EF72B-915F-4E8E-B499-9D9ABB6CF989}" presName="Name0" presStyleCnt="0">
        <dgm:presLayoutVars>
          <dgm:chMax val="21"/>
          <dgm:chPref val="21"/>
        </dgm:presLayoutVars>
      </dgm:prSet>
      <dgm:spPr/>
    </dgm:pt>
    <dgm:pt modelId="{B66B6E7A-405E-45E0-B9C3-944C1D194AFF}" type="pres">
      <dgm:prSet presAssocID="{1102A227-E5E0-475F-8B2B-A4C72022CE42}" presName="text1" presStyleCnt="0"/>
      <dgm:spPr/>
    </dgm:pt>
    <dgm:pt modelId="{3014B118-AE1B-4B0E-87EF-E45DBE3A9CE5}" type="pres">
      <dgm:prSet presAssocID="{1102A227-E5E0-475F-8B2B-A4C72022CE42}" presName="textRepeatNode" presStyleLbl="alignNode1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A6377-63E7-48C6-AAB5-E664341ABF0D}" type="pres">
      <dgm:prSet presAssocID="{1102A227-E5E0-475F-8B2B-A4C72022CE42}" presName="textaccent1" presStyleCnt="0"/>
      <dgm:spPr/>
    </dgm:pt>
    <dgm:pt modelId="{904F299A-F9C5-4C7B-9395-7687036E242F}" type="pres">
      <dgm:prSet presAssocID="{1102A227-E5E0-475F-8B2B-A4C72022CE42}" presName="accentRepeatNode" presStyleLbl="solidAlignAcc1" presStyleIdx="0" presStyleCnt="20"/>
      <dgm:spPr/>
    </dgm:pt>
    <dgm:pt modelId="{CFCC116E-F8E4-4EBF-90CD-CF13841B91DC}" type="pres">
      <dgm:prSet presAssocID="{49B17BA3-6718-473C-A8F3-38B2F4F4FE43}" presName="image1" presStyleCnt="0"/>
      <dgm:spPr/>
    </dgm:pt>
    <dgm:pt modelId="{B69D1326-0DB1-42B9-ACCA-D191624FF83D}" type="pres">
      <dgm:prSet presAssocID="{49B17BA3-6718-473C-A8F3-38B2F4F4FE43}" presName="imageRepeatNode" presStyleLbl="alignAcc1" presStyleIdx="0" presStyleCnt="10"/>
      <dgm:spPr/>
      <dgm:t>
        <a:bodyPr/>
        <a:lstStyle/>
        <a:p>
          <a:endParaRPr lang="en-US"/>
        </a:p>
      </dgm:t>
    </dgm:pt>
    <dgm:pt modelId="{4B9FC583-B8C1-4D4C-B979-4518A7C04CA2}" type="pres">
      <dgm:prSet presAssocID="{49B17BA3-6718-473C-A8F3-38B2F4F4FE43}" presName="imageaccent1" presStyleCnt="0"/>
      <dgm:spPr/>
    </dgm:pt>
    <dgm:pt modelId="{25C22E7D-C0A9-48FE-B3A9-CB9046983C42}" type="pres">
      <dgm:prSet presAssocID="{49B17BA3-6718-473C-A8F3-38B2F4F4FE43}" presName="accentRepeatNode" presStyleLbl="solidAlignAcc1" presStyleIdx="1" presStyleCnt="20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1">
              <a:hueOff val="0"/>
              <a:satOff val="0"/>
              <a:lumOff val="0"/>
              <a:alpha val="0"/>
            </a:schemeClr>
          </a:solidFill>
        </a:ln>
      </dgm:spPr>
    </dgm:pt>
    <dgm:pt modelId="{84B2BAFE-6750-46C9-800E-FB391CDF7E24}" type="pres">
      <dgm:prSet presAssocID="{C6AB4C44-1171-412A-8155-745455B66982}" presName="text2" presStyleCnt="0"/>
      <dgm:spPr/>
    </dgm:pt>
    <dgm:pt modelId="{D5F3126C-8D45-4D3E-8E88-0E33F55C1157}" type="pres">
      <dgm:prSet presAssocID="{C6AB4C44-1171-412A-8155-745455B66982}" presName="textRepeatNode" presStyleLbl="alignNode1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73336-965F-41FD-A4F1-C09BEEC59CFB}" type="pres">
      <dgm:prSet presAssocID="{C6AB4C44-1171-412A-8155-745455B66982}" presName="textaccent2" presStyleCnt="0"/>
      <dgm:spPr/>
    </dgm:pt>
    <dgm:pt modelId="{D63D0057-456C-474C-8BD7-0F94B422A86B}" type="pres">
      <dgm:prSet presAssocID="{C6AB4C44-1171-412A-8155-745455B66982}" presName="accentRepeatNode" presStyleLbl="solidAlignAcc1" presStyleIdx="2" presStyleCnt="20"/>
      <dgm:spPr/>
    </dgm:pt>
    <dgm:pt modelId="{66531CA4-EE1E-40A6-B4E6-3A157BEF8D4B}" type="pres">
      <dgm:prSet presAssocID="{57647367-F990-4E51-BD27-57ACCA46BFBE}" presName="image2" presStyleCnt="0"/>
      <dgm:spPr/>
    </dgm:pt>
    <dgm:pt modelId="{BABA8FE5-15B3-4323-ACF1-B1C3E3C16C9B}" type="pres">
      <dgm:prSet presAssocID="{57647367-F990-4E51-BD27-57ACCA46BFBE}" presName="imageRepeatNode" presStyleLbl="alignAcc1" presStyleIdx="1" presStyleCnt="10"/>
      <dgm:spPr/>
      <dgm:t>
        <a:bodyPr/>
        <a:lstStyle/>
        <a:p>
          <a:endParaRPr lang="en-US"/>
        </a:p>
      </dgm:t>
    </dgm:pt>
    <dgm:pt modelId="{E1F98DB7-6D4A-4719-9B1F-6139AD242FB1}" type="pres">
      <dgm:prSet presAssocID="{57647367-F990-4E51-BD27-57ACCA46BFBE}" presName="imageaccent2" presStyleCnt="0"/>
      <dgm:spPr/>
    </dgm:pt>
    <dgm:pt modelId="{93DA6DCD-A93E-4301-BDB0-C81EA0E72402}" type="pres">
      <dgm:prSet presAssocID="{57647367-F990-4E51-BD27-57ACCA46BFBE}" presName="accentRepeatNode" presStyleLbl="solidAlignAcc1" presStyleIdx="3" presStyleCnt="20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1">
              <a:hueOff val="0"/>
              <a:satOff val="0"/>
              <a:lumOff val="0"/>
              <a:alpha val="0"/>
            </a:schemeClr>
          </a:solidFill>
        </a:ln>
      </dgm:spPr>
    </dgm:pt>
    <dgm:pt modelId="{F7C9CD9B-95C2-4145-9CE2-B2E15EDB96D4}" type="pres">
      <dgm:prSet presAssocID="{B2877CCA-13D5-4229-8AAB-67335C49BED4}" presName="text3" presStyleCnt="0"/>
      <dgm:spPr/>
    </dgm:pt>
    <dgm:pt modelId="{F3526B16-FC4F-40FD-AF56-BA2CB43AB4FE}" type="pres">
      <dgm:prSet presAssocID="{B2877CCA-13D5-4229-8AAB-67335C49BED4}" presName="textRepeatNode" presStyleLbl="alignNode1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ABFF1-9098-47E7-9BF4-F2EC77011C2C}" type="pres">
      <dgm:prSet presAssocID="{B2877CCA-13D5-4229-8AAB-67335C49BED4}" presName="textaccent3" presStyleCnt="0"/>
      <dgm:spPr/>
    </dgm:pt>
    <dgm:pt modelId="{453A5F2A-6902-4EB1-897C-7311822CD1EC}" type="pres">
      <dgm:prSet presAssocID="{B2877CCA-13D5-4229-8AAB-67335C49BED4}" presName="accentRepeatNode" presStyleLbl="solidAlignAcc1" presStyleIdx="4" presStyleCnt="20"/>
      <dgm:spPr/>
    </dgm:pt>
    <dgm:pt modelId="{8F645C30-2C3B-4CB0-86E2-42BEA6A08EE4}" type="pres">
      <dgm:prSet presAssocID="{0FBF3C7E-525C-4057-9ECD-90FC5554BBCF}" presName="image3" presStyleCnt="0"/>
      <dgm:spPr/>
    </dgm:pt>
    <dgm:pt modelId="{8C66818B-4E40-4A9A-A607-9B7C9BBD1CFF}" type="pres">
      <dgm:prSet presAssocID="{0FBF3C7E-525C-4057-9ECD-90FC5554BBCF}" presName="imageRepeatNode" presStyleLbl="alignAcc1" presStyleIdx="2" presStyleCnt="10"/>
      <dgm:spPr/>
      <dgm:t>
        <a:bodyPr/>
        <a:lstStyle/>
        <a:p>
          <a:endParaRPr lang="en-US"/>
        </a:p>
      </dgm:t>
    </dgm:pt>
    <dgm:pt modelId="{AD399205-7068-40BE-B721-0CB63A594AA2}" type="pres">
      <dgm:prSet presAssocID="{0FBF3C7E-525C-4057-9ECD-90FC5554BBCF}" presName="imageaccent3" presStyleCnt="0"/>
      <dgm:spPr/>
    </dgm:pt>
    <dgm:pt modelId="{38E4A0F0-2BDF-4E07-86F6-141DD6855A00}" type="pres">
      <dgm:prSet presAssocID="{0FBF3C7E-525C-4057-9ECD-90FC5554BBCF}" presName="accentRepeatNode" presStyleLbl="solidAlignAcc1" presStyleIdx="5" presStyleCnt="20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1">
              <a:hueOff val="0"/>
              <a:satOff val="0"/>
              <a:lumOff val="0"/>
              <a:alpha val="0"/>
            </a:schemeClr>
          </a:solidFill>
        </a:ln>
      </dgm:spPr>
    </dgm:pt>
    <dgm:pt modelId="{6CC8C450-C19B-41B2-A229-8CEA39CA25A1}" type="pres">
      <dgm:prSet presAssocID="{D1F3C6A5-A489-4A5C-A60E-E0977D22437A}" presName="text4" presStyleCnt="0"/>
      <dgm:spPr/>
    </dgm:pt>
    <dgm:pt modelId="{5BF17C06-EE3C-4DBB-BE55-5CAF3CBEA18C}" type="pres">
      <dgm:prSet presAssocID="{D1F3C6A5-A489-4A5C-A60E-E0977D22437A}" presName="textRepeatNode" presStyleLbl="alignNode1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8CFC4A-D84A-4407-B54B-A16096E458C0}" type="pres">
      <dgm:prSet presAssocID="{D1F3C6A5-A489-4A5C-A60E-E0977D22437A}" presName="textaccent4" presStyleCnt="0"/>
      <dgm:spPr/>
    </dgm:pt>
    <dgm:pt modelId="{FDE6575E-AB67-46ED-AE70-A17E5C0786C9}" type="pres">
      <dgm:prSet presAssocID="{D1F3C6A5-A489-4A5C-A60E-E0977D22437A}" presName="accentRepeatNode" presStyleLbl="solidAlignAcc1" presStyleIdx="6" presStyleCnt="20"/>
      <dgm:spPr/>
    </dgm:pt>
    <dgm:pt modelId="{916540A2-DE9F-4D63-A791-E33339D6E839}" type="pres">
      <dgm:prSet presAssocID="{28FFC4A0-465F-4BAD-B8CD-7B2241C730FF}" presName="image4" presStyleCnt="0"/>
      <dgm:spPr/>
    </dgm:pt>
    <dgm:pt modelId="{ADC3741A-C41D-41B5-B59B-43943FAB6F1F}" type="pres">
      <dgm:prSet presAssocID="{28FFC4A0-465F-4BAD-B8CD-7B2241C730FF}" presName="imageRepeatNode" presStyleLbl="alignAcc1" presStyleIdx="3" presStyleCnt="10"/>
      <dgm:spPr/>
      <dgm:t>
        <a:bodyPr/>
        <a:lstStyle/>
        <a:p>
          <a:endParaRPr lang="en-US"/>
        </a:p>
      </dgm:t>
    </dgm:pt>
    <dgm:pt modelId="{95CC0BBC-4D15-4541-9BFC-B161A58FF0B1}" type="pres">
      <dgm:prSet presAssocID="{28FFC4A0-465F-4BAD-B8CD-7B2241C730FF}" presName="imageaccent4" presStyleCnt="0"/>
      <dgm:spPr/>
    </dgm:pt>
    <dgm:pt modelId="{D3D5CB95-0CBC-4C72-A559-35263213A6BC}" type="pres">
      <dgm:prSet presAssocID="{28FFC4A0-465F-4BAD-B8CD-7B2241C730FF}" presName="accentRepeatNode" presStyleLbl="solidAlignAcc1" presStyleIdx="7" presStyleCnt="20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1">
              <a:hueOff val="0"/>
              <a:satOff val="0"/>
              <a:lumOff val="0"/>
              <a:alpha val="0"/>
            </a:schemeClr>
          </a:solidFill>
        </a:ln>
      </dgm:spPr>
    </dgm:pt>
    <dgm:pt modelId="{BCEFE930-D1FA-4DBC-A4C6-19AC3F1AC72F}" type="pres">
      <dgm:prSet presAssocID="{D9F200BA-E00F-4819-8021-2E11C299BAD4}" presName="text5" presStyleCnt="0"/>
      <dgm:spPr/>
    </dgm:pt>
    <dgm:pt modelId="{20E7ED25-4118-4F9E-85D8-29EE867513C4}" type="pres">
      <dgm:prSet presAssocID="{D9F200BA-E00F-4819-8021-2E11C299BAD4}" presName="textRepeatNode" presStyleLbl="alignNode1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A9E0A-E19D-4369-B89A-71FF6A619575}" type="pres">
      <dgm:prSet presAssocID="{D9F200BA-E00F-4819-8021-2E11C299BAD4}" presName="textaccent5" presStyleCnt="0"/>
      <dgm:spPr/>
    </dgm:pt>
    <dgm:pt modelId="{26EDB270-162D-4572-BFB9-BEEFECE94E51}" type="pres">
      <dgm:prSet presAssocID="{D9F200BA-E00F-4819-8021-2E11C299BAD4}" presName="accentRepeatNode" presStyleLbl="solidAlignAcc1" presStyleIdx="8" presStyleCnt="20"/>
      <dgm:spPr/>
    </dgm:pt>
    <dgm:pt modelId="{8506DA87-38CE-42AF-92C1-288568A53E6C}" type="pres">
      <dgm:prSet presAssocID="{2DD8668B-836B-4180-A3B2-EF83E2E416B3}" presName="image5" presStyleCnt="0"/>
      <dgm:spPr/>
    </dgm:pt>
    <dgm:pt modelId="{6612D076-40E2-46F0-8B98-8F9A7E370D5F}" type="pres">
      <dgm:prSet presAssocID="{2DD8668B-836B-4180-A3B2-EF83E2E416B3}" presName="imageRepeatNode" presStyleLbl="alignAcc1" presStyleIdx="4" presStyleCnt="10"/>
      <dgm:spPr/>
      <dgm:t>
        <a:bodyPr/>
        <a:lstStyle/>
        <a:p>
          <a:endParaRPr lang="en-US"/>
        </a:p>
      </dgm:t>
    </dgm:pt>
    <dgm:pt modelId="{EA1216B0-BCAF-4944-8C35-DC563E7A29D3}" type="pres">
      <dgm:prSet presAssocID="{2DD8668B-836B-4180-A3B2-EF83E2E416B3}" presName="imageaccent5" presStyleCnt="0"/>
      <dgm:spPr/>
    </dgm:pt>
    <dgm:pt modelId="{5CF7A676-7F34-4BF2-BAC0-18972341C5F4}" type="pres">
      <dgm:prSet presAssocID="{2DD8668B-836B-4180-A3B2-EF83E2E416B3}" presName="accentRepeatNode" presStyleLbl="solidAlignAcc1" presStyleIdx="9" presStyleCnt="20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1">
              <a:hueOff val="0"/>
              <a:satOff val="0"/>
              <a:lumOff val="0"/>
              <a:alpha val="0"/>
            </a:schemeClr>
          </a:solidFill>
        </a:ln>
      </dgm:spPr>
    </dgm:pt>
    <dgm:pt modelId="{FCD03EFA-35BC-4FE2-A742-4365E6FE0C94}" type="pres">
      <dgm:prSet presAssocID="{062F02A1-4B33-4892-99E4-75DAB1803758}" presName="text6" presStyleCnt="0"/>
      <dgm:spPr/>
    </dgm:pt>
    <dgm:pt modelId="{0D69AA58-3BAE-44FF-8B80-69EF4F054F71}" type="pres">
      <dgm:prSet presAssocID="{062F02A1-4B33-4892-99E4-75DAB1803758}" presName="textRepeatNode" presStyleLbl="alignNode1" presStyleIdx="5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41A721-DDE8-4E11-952F-A31043EDE6C6}" type="pres">
      <dgm:prSet presAssocID="{062F02A1-4B33-4892-99E4-75DAB1803758}" presName="textaccent6" presStyleCnt="0"/>
      <dgm:spPr/>
    </dgm:pt>
    <dgm:pt modelId="{0B332284-EE20-478E-BDA9-4CC264C97EA9}" type="pres">
      <dgm:prSet presAssocID="{062F02A1-4B33-4892-99E4-75DAB1803758}" presName="accentRepeatNode" presStyleLbl="solidAlignAcc1" presStyleIdx="10" presStyleCnt="20"/>
      <dgm:spPr/>
    </dgm:pt>
    <dgm:pt modelId="{D0AE9799-EF21-4A41-BC2A-2F12F4F96DD3}" type="pres">
      <dgm:prSet presAssocID="{259BCA07-579C-4CCA-8980-AD69418B3ADD}" presName="image6" presStyleCnt="0"/>
      <dgm:spPr/>
    </dgm:pt>
    <dgm:pt modelId="{2618B59D-CDCE-400A-8D3F-A692214A266D}" type="pres">
      <dgm:prSet presAssocID="{259BCA07-579C-4CCA-8980-AD69418B3ADD}" presName="imageRepeatNode" presStyleLbl="alignAcc1" presStyleIdx="5" presStyleCnt="10"/>
      <dgm:spPr/>
      <dgm:t>
        <a:bodyPr/>
        <a:lstStyle/>
        <a:p>
          <a:endParaRPr lang="en-US"/>
        </a:p>
      </dgm:t>
    </dgm:pt>
    <dgm:pt modelId="{C7FF4A4F-78D1-4E2A-B49D-CD88DB05C7C0}" type="pres">
      <dgm:prSet presAssocID="{259BCA07-579C-4CCA-8980-AD69418B3ADD}" presName="imageaccent6" presStyleCnt="0"/>
      <dgm:spPr/>
    </dgm:pt>
    <dgm:pt modelId="{2EDE27D7-D081-4246-B928-79136D75705F}" type="pres">
      <dgm:prSet presAssocID="{259BCA07-579C-4CCA-8980-AD69418B3ADD}" presName="accentRepeatNode" presStyleLbl="solidAlignAcc1" presStyleIdx="11" presStyleCnt="20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1">
              <a:hueOff val="0"/>
              <a:satOff val="0"/>
              <a:lumOff val="0"/>
              <a:alpha val="0"/>
            </a:schemeClr>
          </a:solidFill>
        </a:ln>
      </dgm:spPr>
    </dgm:pt>
    <dgm:pt modelId="{B0261040-2729-4B0D-BAD2-0B03C274DFAE}" type="pres">
      <dgm:prSet presAssocID="{8BCCECC2-202E-4ED8-BAC7-F02856B5FE56}" presName="text7" presStyleCnt="0"/>
      <dgm:spPr/>
    </dgm:pt>
    <dgm:pt modelId="{3900FD99-0188-4B8D-9CEB-C659250616FD}" type="pres">
      <dgm:prSet presAssocID="{8BCCECC2-202E-4ED8-BAC7-F02856B5FE56}" presName="textRepeatNode" presStyleLbl="alignNode1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B5CC70-1B46-44B6-BB7C-54F8D73426F3}" type="pres">
      <dgm:prSet presAssocID="{8BCCECC2-202E-4ED8-BAC7-F02856B5FE56}" presName="textaccent7" presStyleCnt="0"/>
      <dgm:spPr/>
    </dgm:pt>
    <dgm:pt modelId="{0168956C-2D26-42D3-A95B-7F8363A7CFD3}" type="pres">
      <dgm:prSet presAssocID="{8BCCECC2-202E-4ED8-BAC7-F02856B5FE56}" presName="accentRepeatNode" presStyleLbl="solidAlignAcc1" presStyleIdx="12" presStyleCnt="20"/>
      <dgm:spPr/>
    </dgm:pt>
    <dgm:pt modelId="{E1A4AB94-4DF1-4EA6-91B4-EA348E4BCDB7}" type="pres">
      <dgm:prSet presAssocID="{9A0B39CE-A189-4248-A271-6583D5549835}" presName="image7" presStyleCnt="0"/>
      <dgm:spPr/>
    </dgm:pt>
    <dgm:pt modelId="{023CD728-8531-473D-A6A5-BA0E1FE57265}" type="pres">
      <dgm:prSet presAssocID="{9A0B39CE-A189-4248-A271-6583D5549835}" presName="imageRepeatNode" presStyleLbl="alignAcc1" presStyleIdx="6" presStyleCnt="10"/>
      <dgm:spPr/>
      <dgm:t>
        <a:bodyPr/>
        <a:lstStyle/>
        <a:p>
          <a:endParaRPr lang="en-US"/>
        </a:p>
      </dgm:t>
    </dgm:pt>
    <dgm:pt modelId="{5876BC68-B804-4D22-BB18-B3F5F1719486}" type="pres">
      <dgm:prSet presAssocID="{9A0B39CE-A189-4248-A271-6583D5549835}" presName="imageaccent7" presStyleCnt="0"/>
      <dgm:spPr/>
    </dgm:pt>
    <dgm:pt modelId="{F9744414-4631-49E2-B484-5856434373E0}" type="pres">
      <dgm:prSet presAssocID="{9A0B39CE-A189-4248-A271-6583D5549835}" presName="accentRepeatNode" presStyleLbl="solidAlignAcc1" presStyleIdx="13" presStyleCnt="20"/>
      <dgm:spPr/>
    </dgm:pt>
    <dgm:pt modelId="{FFD500A3-5EDB-477A-8B00-5040D2C74779}" type="pres">
      <dgm:prSet presAssocID="{8C4B95C7-82F0-4314-9249-D67CD3C39F73}" presName="text8" presStyleCnt="0"/>
      <dgm:spPr/>
    </dgm:pt>
    <dgm:pt modelId="{E0507B8A-8F6B-4E98-BF40-7F5B9CAED208}" type="pres">
      <dgm:prSet presAssocID="{8C4B95C7-82F0-4314-9249-D67CD3C39F73}" presName="textRepeatNode" presStyleLbl="alignNode1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D25288-E50A-4E6A-89E4-12B5FACFEB59}" type="pres">
      <dgm:prSet presAssocID="{8C4B95C7-82F0-4314-9249-D67CD3C39F73}" presName="textaccent8" presStyleCnt="0"/>
      <dgm:spPr/>
    </dgm:pt>
    <dgm:pt modelId="{21452355-8444-4960-BD15-6B0A2922267D}" type="pres">
      <dgm:prSet presAssocID="{8C4B95C7-82F0-4314-9249-D67CD3C39F73}" presName="accentRepeatNode" presStyleLbl="solidAlignAcc1" presStyleIdx="14" presStyleCnt="20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1">
              <a:hueOff val="0"/>
              <a:satOff val="0"/>
              <a:lumOff val="0"/>
              <a:alpha val="0"/>
            </a:schemeClr>
          </a:solidFill>
        </a:ln>
      </dgm:spPr>
    </dgm:pt>
    <dgm:pt modelId="{CF0C8933-DBFD-46ED-994C-E886A49A74FB}" type="pres">
      <dgm:prSet presAssocID="{BD014510-F310-4054-9CEC-97184F4F9C01}" presName="image8" presStyleCnt="0"/>
      <dgm:spPr/>
    </dgm:pt>
    <dgm:pt modelId="{28DB076F-1D82-41A7-A8B0-F6062D2CFF66}" type="pres">
      <dgm:prSet presAssocID="{BD014510-F310-4054-9CEC-97184F4F9C01}" presName="imageRepeatNode" presStyleLbl="alignAcc1" presStyleIdx="7" presStyleCnt="10"/>
      <dgm:spPr/>
      <dgm:t>
        <a:bodyPr/>
        <a:lstStyle/>
        <a:p>
          <a:endParaRPr lang="en-US"/>
        </a:p>
      </dgm:t>
    </dgm:pt>
    <dgm:pt modelId="{E1CF8F8D-E901-4089-A0D8-1B4990578845}" type="pres">
      <dgm:prSet presAssocID="{BD014510-F310-4054-9CEC-97184F4F9C01}" presName="imageaccent8" presStyleCnt="0"/>
      <dgm:spPr/>
    </dgm:pt>
    <dgm:pt modelId="{71E7433D-F21F-4CA5-96EE-981E8FF93F63}" type="pres">
      <dgm:prSet presAssocID="{BD014510-F310-4054-9CEC-97184F4F9C01}" presName="accentRepeatNode" presStyleLbl="solidAlignAcc1" presStyleIdx="15" presStyleCnt="20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1">
              <a:hueOff val="0"/>
              <a:satOff val="0"/>
              <a:lumOff val="0"/>
              <a:alpha val="0"/>
            </a:schemeClr>
          </a:solidFill>
        </a:ln>
      </dgm:spPr>
    </dgm:pt>
    <dgm:pt modelId="{20F99DDD-0E09-4E5E-A227-974F4F9C6FD9}" type="pres">
      <dgm:prSet presAssocID="{776C0950-D876-4674-B97F-E7DE5035B83B}" presName="text9" presStyleCnt="0"/>
      <dgm:spPr/>
    </dgm:pt>
    <dgm:pt modelId="{9227E006-6563-494E-B0E3-A8BFBB3A690D}" type="pres">
      <dgm:prSet presAssocID="{776C0950-D876-4674-B97F-E7DE5035B83B}" presName="textRepeatNode" presStyleLbl="align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1759E7-4A3C-4232-BD08-26A3BF96F294}" type="pres">
      <dgm:prSet presAssocID="{776C0950-D876-4674-B97F-E7DE5035B83B}" presName="textaccent9" presStyleCnt="0"/>
      <dgm:spPr/>
    </dgm:pt>
    <dgm:pt modelId="{9D5A708F-33D4-4740-9BE5-DE5FC1563F4B}" type="pres">
      <dgm:prSet presAssocID="{776C0950-D876-4674-B97F-E7DE5035B83B}" presName="accentRepeatNode" presStyleLbl="solidAlignAcc1" presStyleIdx="16" presStyleCnt="20"/>
      <dgm:spPr/>
    </dgm:pt>
    <dgm:pt modelId="{03F89659-6076-4AF3-B3DF-83B95789184E}" type="pres">
      <dgm:prSet presAssocID="{CD31C417-A1E5-489C-924B-1819AE5DDFC2}" presName="image9" presStyleCnt="0"/>
      <dgm:spPr/>
    </dgm:pt>
    <dgm:pt modelId="{D8A555F9-0327-44A5-9E38-A23F5856367A}" type="pres">
      <dgm:prSet presAssocID="{CD31C417-A1E5-489C-924B-1819AE5DDFC2}" presName="imageRepeatNode" presStyleLbl="alignAcc1" presStyleIdx="8" presStyleCnt="10"/>
      <dgm:spPr/>
      <dgm:t>
        <a:bodyPr/>
        <a:lstStyle/>
        <a:p>
          <a:endParaRPr lang="en-US"/>
        </a:p>
      </dgm:t>
    </dgm:pt>
    <dgm:pt modelId="{DD9AB4FF-82C4-465C-A042-546455DF531F}" type="pres">
      <dgm:prSet presAssocID="{CD31C417-A1E5-489C-924B-1819AE5DDFC2}" presName="imageaccent9" presStyleCnt="0"/>
      <dgm:spPr/>
    </dgm:pt>
    <dgm:pt modelId="{C288419F-3A06-4B4A-B36D-FD8CF72DA16F}" type="pres">
      <dgm:prSet presAssocID="{CD31C417-A1E5-489C-924B-1819AE5DDFC2}" presName="accentRepeatNode" presStyleLbl="solidAlignAcc1" presStyleIdx="17" presStyleCnt="20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1">
              <a:hueOff val="0"/>
              <a:satOff val="0"/>
              <a:lumOff val="0"/>
              <a:alpha val="0"/>
            </a:schemeClr>
          </a:solidFill>
        </a:ln>
      </dgm:spPr>
    </dgm:pt>
    <dgm:pt modelId="{4CC8CBB7-9C81-4A0A-BB41-9E87C419FCDD}" type="pres">
      <dgm:prSet presAssocID="{4F548FA5-4A32-43C8-AF2B-E4D6D398E9FD}" presName="text10" presStyleCnt="0"/>
      <dgm:spPr/>
    </dgm:pt>
    <dgm:pt modelId="{501B30F9-94C8-433C-8AF6-D727941699F6}" type="pres">
      <dgm:prSet presAssocID="{4F548FA5-4A32-43C8-AF2B-E4D6D398E9FD}" presName="textRepeatNode" presStyleLbl="align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058D89-5DB3-46C0-881C-D32B3C9266A7}" type="pres">
      <dgm:prSet presAssocID="{4F548FA5-4A32-43C8-AF2B-E4D6D398E9FD}" presName="textaccent10" presStyleCnt="0"/>
      <dgm:spPr/>
    </dgm:pt>
    <dgm:pt modelId="{7335AD3D-990C-41BD-BFDD-61C115E30C17}" type="pres">
      <dgm:prSet presAssocID="{4F548FA5-4A32-43C8-AF2B-E4D6D398E9FD}" presName="accentRepeatNode" presStyleLbl="solidAlignAcc1" presStyleIdx="18" presStyleCnt="20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1">
              <a:hueOff val="0"/>
              <a:satOff val="0"/>
              <a:lumOff val="0"/>
              <a:alpha val="0"/>
            </a:schemeClr>
          </a:solidFill>
        </a:ln>
      </dgm:spPr>
    </dgm:pt>
    <dgm:pt modelId="{825C328C-1E69-44D8-BE13-85997CCBEB44}" type="pres">
      <dgm:prSet presAssocID="{5BE19C70-BDEB-4F98-8CD5-93A78AE8230D}" presName="image10" presStyleCnt="0"/>
      <dgm:spPr/>
    </dgm:pt>
    <dgm:pt modelId="{21F93ADD-E7E4-4ED4-A95D-625648322CC4}" type="pres">
      <dgm:prSet presAssocID="{5BE19C70-BDEB-4F98-8CD5-93A78AE8230D}" presName="imageRepeatNode" presStyleLbl="alignAcc1" presStyleIdx="9" presStyleCnt="10"/>
      <dgm:spPr/>
      <dgm:t>
        <a:bodyPr/>
        <a:lstStyle/>
        <a:p>
          <a:endParaRPr lang="en-US"/>
        </a:p>
      </dgm:t>
    </dgm:pt>
    <dgm:pt modelId="{4DC44B4A-9B9B-4F09-8276-9FD48F206551}" type="pres">
      <dgm:prSet presAssocID="{5BE19C70-BDEB-4F98-8CD5-93A78AE8230D}" presName="imageaccent10" presStyleCnt="0"/>
      <dgm:spPr/>
    </dgm:pt>
    <dgm:pt modelId="{AA47DBBA-14FF-465E-9A7B-ADB154E3F831}" type="pres">
      <dgm:prSet presAssocID="{5BE19C70-BDEB-4F98-8CD5-93A78AE8230D}" presName="accentRepeatNode" presStyleLbl="solidAlignAcc1" presStyleIdx="19" presStyleCnt="20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1">
              <a:hueOff val="0"/>
              <a:satOff val="0"/>
              <a:lumOff val="0"/>
              <a:alpha val="0"/>
            </a:schemeClr>
          </a:solidFill>
        </a:ln>
        <a:effectLst>
          <a:outerShdw blurRad="40000" dist="23000" dir="5400000" rotWithShape="0">
            <a:srgbClr val="000000">
              <a:alpha val="54000"/>
            </a:srgbClr>
          </a:outerShdw>
        </a:effectLst>
      </dgm:spPr>
    </dgm:pt>
  </dgm:ptLst>
  <dgm:cxnLst>
    <dgm:cxn modelId="{CABE301B-1558-434B-ABD0-56623C805535}" srcId="{2F5EF72B-915F-4E8E-B499-9D9ABB6CF989}" destId="{4F548FA5-4A32-43C8-AF2B-E4D6D398E9FD}" srcOrd="9" destOrd="0" parTransId="{FF14600D-04CD-463A-B95D-1E1B59E21C51}" sibTransId="{5BE19C70-BDEB-4F98-8CD5-93A78AE8230D}"/>
    <dgm:cxn modelId="{E54F301B-CF44-4EE1-BED0-4D4043D76C30}" srcId="{2F5EF72B-915F-4E8E-B499-9D9ABB6CF989}" destId="{8C4B95C7-82F0-4314-9249-D67CD3C39F73}" srcOrd="7" destOrd="0" parTransId="{1A2BAE49-FA31-4840-8586-C6C605EAE934}" sibTransId="{BD014510-F310-4054-9CEC-97184F4F9C01}"/>
    <dgm:cxn modelId="{A60C35B9-D9A5-463F-8F9F-ED8FA71275DF}" type="presOf" srcId="{49B17BA3-6718-473C-A8F3-38B2F4F4FE43}" destId="{B69D1326-0DB1-42B9-ACCA-D191624FF83D}" srcOrd="0" destOrd="0" presId="urn:microsoft.com/office/officeart/2008/layout/HexagonCluster"/>
    <dgm:cxn modelId="{FBF5B16A-0EBE-4480-94AD-0D23F2733A70}" type="presOf" srcId="{C6AB4C44-1171-412A-8155-745455B66982}" destId="{D5F3126C-8D45-4D3E-8E88-0E33F55C1157}" srcOrd="0" destOrd="0" presId="urn:microsoft.com/office/officeart/2008/layout/HexagonCluster"/>
    <dgm:cxn modelId="{B0B5515D-CC6B-4BF4-A501-F680EAF284CD}" srcId="{2F5EF72B-915F-4E8E-B499-9D9ABB6CF989}" destId="{D9F200BA-E00F-4819-8021-2E11C299BAD4}" srcOrd="4" destOrd="0" parTransId="{3BB510F1-0329-4CC8-BE10-D145C4E047CB}" sibTransId="{2DD8668B-836B-4180-A3B2-EF83E2E416B3}"/>
    <dgm:cxn modelId="{9B1BB6F8-D30B-4864-B9F8-8868C10A64DA}" srcId="{2F5EF72B-915F-4E8E-B499-9D9ABB6CF989}" destId="{B2877CCA-13D5-4229-8AAB-67335C49BED4}" srcOrd="2" destOrd="0" parTransId="{511DF194-A3CA-4B40-BF0D-7B8247FEED67}" sibTransId="{0FBF3C7E-525C-4057-9ECD-90FC5554BBCF}"/>
    <dgm:cxn modelId="{BCDBC99A-28B3-4D2C-B524-1D747E455010}" type="presOf" srcId="{D1F3C6A5-A489-4A5C-A60E-E0977D22437A}" destId="{5BF17C06-EE3C-4DBB-BE55-5CAF3CBEA18C}" srcOrd="0" destOrd="0" presId="urn:microsoft.com/office/officeart/2008/layout/HexagonCluster"/>
    <dgm:cxn modelId="{9396D569-C1A5-4347-B4A6-9F31FDFB7F2F}" type="presOf" srcId="{B2877CCA-13D5-4229-8AAB-67335C49BED4}" destId="{F3526B16-FC4F-40FD-AF56-BA2CB43AB4FE}" srcOrd="0" destOrd="0" presId="urn:microsoft.com/office/officeart/2008/layout/HexagonCluster"/>
    <dgm:cxn modelId="{0CBAF4DB-1A9C-40D7-8356-5AF2846D9606}" type="presOf" srcId="{28FFC4A0-465F-4BAD-B8CD-7B2241C730FF}" destId="{ADC3741A-C41D-41B5-B59B-43943FAB6F1F}" srcOrd="0" destOrd="0" presId="urn:microsoft.com/office/officeart/2008/layout/HexagonCluster"/>
    <dgm:cxn modelId="{0856B47F-EC3D-4349-97D3-C4880AC2B742}" srcId="{2F5EF72B-915F-4E8E-B499-9D9ABB6CF989}" destId="{062F02A1-4B33-4892-99E4-75DAB1803758}" srcOrd="5" destOrd="0" parTransId="{61AD44C6-F74E-4EDC-BDBC-A74574816D05}" sibTransId="{259BCA07-579C-4CCA-8980-AD69418B3ADD}"/>
    <dgm:cxn modelId="{96AAD9E6-845F-4E95-A547-BEF613CC4AAC}" type="presOf" srcId="{8C4B95C7-82F0-4314-9249-D67CD3C39F73}" destId="{E0507B8A-8F6B-4E98-BF40-7F5B9CAED208}" srcOrd="0" destOrd="0" presId="urn:microsoft.com/office/officeart/2008/layout/HexagonCluster"/>
    <dgm:cxn modelId="{486B6976-D7AA-4D28-9DB0-D3284FBF2450}" type="presOf" srcId="{2F5EF72B-915F-4E8E-B499-9D9ABB6CF989}" destId="{15037DA9-E4F9-458A-BC05-ADFBE5A2675B}" srcOrd="0" destOrd="0" presId="urn:microsoft.com/office/officeart/2008/layout/HexagonCluster"/>
    <dgm:cxn modelId="{39A14E74-0F69-475D-895A-E4427381EE86}" srcId="{2F5EF72B-915F-4E8E-B499-9D9ABB6CF989}" destId="{8BCCECC2-202E-4ED8-BAC7-F02856B5FE56}" srcOrd="6" destOrd="0" parTransId="{D029E639-D281-4FAB-975B-0501F280274D}" sibTransId="{9A0B39CE-A189-4248-A271-6583D5549835}"/>
    <dgm:cxn modelId="{0BE4171A-CD41-4869-A998-4FC6418E0271}" type="presOf" srcId="{D9F200BA-E00F-4819-8021-2E11C299BAD4}" destId="{20E7ED25-4118-4F9E-85D8-29EE867513C4}" srcOrd="0" destOrd="0" presId="urn:microsoft.com/office/officeart/2008/layout/HexagonCluster"/>
    <dgm:cxn modelId="{2EFE971C-3FBF-40D5-92AB-9249BE8EF150}" type="presOf" srcId="{9A0B39CE-A189-4248-A271-6583D5549835}" destId="{023CD728-8531-473D-A6A5-BA0E1FE57265}" srcOrd="0" destOrd="0" presId="urn:microsoft.com/office/officeart/2008/layout/HexagonCluster"/>
    <dgm:cxn modelId="{36D1DD00-CBE2-4F2E-99E7-8D853C9B1C1F}" type="presOf" srcId="{0FBF3C7E-525C-4057-9ECD-90FC5554BBCF}" destId="{8C66818B-4E40-4A9A-A607-9B7C9BBD1CFF}" srcOrd="0" destOrd="0" presId="urn:microsoft.com/office/officeart/2008/layout/HexagonCluster"/>
    <dgm:cxn modelId="{94B9A390-AD6A-43AE-B332-5EA282A48168}" type="presOf" srcId="{062F02A1-4B33-4892-99E4-75DAB1803758}" destId="{0D69AA58-3BAE-44FF-8B80-69EF4F054F71}" srcOrd="0" destOrd="0" presId="urn:microsoft.com/office/officeart/2008/layout/HexagonCluster"/>
    <dgm:cxn modelId="{356E3B40-6377-4F7E-80F3-78FCA2A6AC72}" type="presOf" srcId="{57647367-F990-4E51-BD27-57ACCA46BFBE}" destId="{BABA8FE5-15B3-4323-ACF1-B1C3E3C16C9B}" srcOrd="0" destOrd="0" presId="urn:microsoft.com/office/officeart/2008/layout/HexagonCluster"/>
    <dgm:cxn modelId="{813B2994-D3FB-4D26-921C-C0A07891BB84}" type="presOf" srcId="{4F548FA5-4A32-43C8-AF2B-E4D6D398E9FD}" destId="{501B30F9-94C8-433C-8AF6-D727941699F6}" srcOrd="0" destOrd="0" presId="urn:microsoft.com/office/officeart/2008/layout/HexagonCluster"/>
    <dgm:cxn modelId="{96FF150E-4E56-4EEB-824E-9662B1B79818}" srcId="{2F5EF72B-915F-4E8E-B499-9D9ABB6CF989}" destId="{D1F3C6A5-A489-4A5C-A60E-E0977D22437A}" srcOrd="3" destOrd="0" parTransId="{77927F0D-F86A-4A50-8C66-C264CEB171B4}" sibTransId="{28FFC4A0-465F-4BAD-B8CD-7B2241C730FF}"/>
    <dgm:cxn modelId="{3B2AC18A-9D69-488E-B0DB-9C941B87542F}" type="presOf" srcId="{8BCCECC2-202E-4ED8-BAC7-F02856B5FE56}" destId="{3900FD99-0188-4B8D-9CEB-C659250616FD}" srcOrd="0" destOrd="0" presId="urn:microsoft.com/office/officeart/2008/layout/HexagonCluster"/>
    <dgm:cxn modelId="{14B39462-53C8-49DE-8136-D52A6989DFDD}" type="presOf" srcId="{BD014510-F310-4054-9CEC-97184F4F9C01}" destId="{28DB076F-1D82-41A7-A8B0-F6062D2CFF66}" srcOrd="0" destOrd="0" presId="urn:microsoft.com/office/officeart/2008/layout/HexagonCluster"/>
    <dgm:cxn modelId="{7401A4D1-14DC-4D43-B702-A5FD1ABAD41B}" type="presOf" srcId="{1102A227-E5E0-475F-8B2B-A4C72022CE42}" destId="{3014B118-AE1B-4B0E-87EF-E45DBE3A9CE5}" srcOrd="0" destOrd="0" presId="urn:microsoft.com/office/officeart/2008/layout/HexagonCluster"/>
    <dgm:cxn modelId="{A4031636-797E-445A-9044-D50EA3441E72}" type="presOf" srcId="{776C0950-D876-4674-B97F-E7DE5035B83B}" destId="{9227E006-6563-494E-B0E3-A8BFBB3A690D}" srcOrd="0" destOrd="0" presId="urn:microsoft.com/office/officeart/2008/layout/HexagonCluster"/>
    <dgm:cxn modelId="{861060DD-99F5-4301-AD60-2AD726B61DE1}" type="presOf" srcId="{259BCA07-579C-4CCA-8980-AD69418B3ADD}" destId="{2618B59D-CDCE-400A-8D3F-A692214A266D}" srcOrd="0" destOrd="0" presId="urn:microsoft.com/office/officeart/2008/layout/HexagonCluster"/>
    <dgm:cxn modelId="{5AD16AB1-BD72-41AF-8018-8B5308B8C440}" srcId="{2F5EF72B-915F-4E8E-B499-9D9ABB6CF989}" destId="{776C0950-D876-4674-B97F-E7DE5035B83B}" srcOrd="8" destOrd="0" parTransId="{A1E78330-3AFF-4D68-93B1-FC102E5FC8DA}" sibTransId="{CD31C417-A1E5-489C-924B-1819AE5DDFC2}"/>
    <dgm:cxn modelId="{4B716905-4034-42F0-8B30-6E4354D3FDC0}" type="presOf" srcId="{2DD8668B-836B-4180-A3B2-EF83E2E416B3}" destId="{6612D076-40E2-46F0-8B98-8F9A7E370D5F}" srcOrd="0" destOrd="0" presId="urn:microsoft.com/office/officeart/2008/layout/HexagonCluster"/>
    <dgm:cxn modelId="{3175F578-5804-4302-AD28-EDA527D58C65}" srcId="{2F5EF72B-915F-4E8E-B499-9D9ABB6CF989}" destId="{1102A227-E5E0-475F-8B2B-A4C72022CE42}" srcOrd="0" destOrd="0" parTransId="{7B8AF5D1-750A-4E7D-B3C6-3B0E6EC04AE4}" sibTransId="{49B17BA3-6718-473C-A8F3-38B2F4F4FE43}"/>
    <dgm:cxn modelId="{96AA8AA4-077D-4DBC-BC0B-E55DDE3FA898}" srcId="{2F5EF72B-915F-4E8E-B499-9D9ABB6CF989}" destId="{C6AB4C44-1171-412A-8155-745455B66982}" srcOrd="1" destOrd="0" parTransId="{7969EB6E-4D05-46A6-A648-AA53EFD43906}" sibTransId="{57647367-F990-4E51-BD27-57ACCA46BFBE}"/>
    <dgm:cxn modelId="{6015839C-A2A8-47F8-A63D-25E19CD4F8C4}" type="presOf" srcId="{5BE19C70-BDEB-4F98-8CD5-93A78AE8230D}" destId="{21F93ADD-E7E4-4ED4-A95D-625648322CC4}" srcOrd="0" destOrd="0" presId="urn:microsoft.com/office/officeart/2008/layout/HexagonCluster"/>
    <dgm:cxn modelId="{9B93B38D-BAB0-4C57-B955-AC5321F8A2F2}" type="presOf" srcId="{CD31C417-A1E5-489C-924B-1819AE5DDFC2}" destId="{D8A555F9-0327-44A5-9E38-A23F5856367A}" srcOrd="0" destOrd="0" presId="urn:microsoft.com/office/officeart/2008/layout/HexagonCluster"/>
    <dgm:cxn modelId="{FCCE725F-2698-451D-A174-C605AF6FB808}" type="presParOf" srcId="{15037DA9-E4F9-458A-BC05-ADFBE5A2675B}" destId="{B66B6E7A-405E-45E0-B9C3-944C1D194AFF}" srcOrd="0" destOrd="0" presId="urn:microsoft.com/office/officeart/2008/layout/HexagonCluster"/>
    <dgm:cxn modelId="{358CB639-7FC6-44FF-8129-D97A43CE7FE1}" type="presParOf" srcId="{B66B6E7A-405E-45E0-B9C3-944C1D194AFF}" destId="{3014B118-AE1B-4B0E-87EF-E45DBE3A9CE5}" srcOrd="0" destOrd="0" presId="urn:microsoft.com/office/officeart/2008/layout/HexagonCluster"/>
    <dgm:cxn modelId="{41C7CCE5-7286-462D-8B80-2E0B1BD14A95}" type="presParOf" srcId="{15037DA9-E4F9-458A-BC05-ADFBE5A2675B}" destId="{F56A6377-63E7-48C6-AAB5-E664341ABF0D}" srcOrd="1" destOrd="0" presId="urn:microsoft.com/office/officeart/2008/layout/HexagonCluster"/>
    <dgm:cxn modelId="{79A7C27B-B89C-41F0-B78B-72FDF5F53DAE}" type="presParOf" srcId="{F56A6377-63E7-48C6-AAB5-E664341ABF0D}" destId="{904F299A-F9C5-4C7B-9395-7687036E242F}" srcOrd="0" destOrd="0" presId="urn:microsoft.com/office/officeart/2008/layout/HexagonCluster"/>
    <dgm:cxn modelId="{29B2DD12-3684-4A29-8CF2-58F366C2BDE7}" type="presParOf" srcId="{15037DA9-E4F9-458A-BC05-ADFBE5A2675B}" destId="{CFCC116E-F8E4-4EBF-90CD-CF13841B91DC}" srcOrd="2" destOrd="0" presId="urn:microsoft.com/office/officeart/2008/layout/HexagonCluster"/>
    <dgm:cxn modelId="{458FE345-BB16-4C98-A83D-87428ECC0238}" type="presParOf" srcId="{CFCC116E-F8E4-4EBF-90CD-CF13841B91DC}" destId="{B69D1326-0DB1-42B9-ACCA-D191624FF83D}" srcOrd="0" destOrd="0" presId="urn:microsoft.com/office/officeart/2008/layout/HexagonCluster"/>
    <dgm:cxn modelId="{36875892-6088-4B60-B18A-624087AE382E}" type="presParOf" srcId="{15037DA9-E4F9-458A-BC05-ADFBE5A2675B}" destId="{4B9FC583-B8C1-4D4C-B979-4518A7C04CA2}" srcOrd="3" destOrd="0" presId="urn:microsoft.com/office/officeart/2008/layout/HexagonCluster"/>
    <dgm:cxn modelId="{E20827B0-46BB-4E26-AFED-CD195F8199E6}" type="presParOf" srcId="{4B9FC583-B8C1-4D4C-B979-4518A7C04CA2}" destId="{25C22E7D-C0A9-48FE-B3A9-CB9046983C42}" srcOrd="0" destOrd="0" presId="urn:microsoft.com/office/officeart/2008/layout/HexagonCluster"/>
    <dgm:cxn modelId="{3EC070D5-587D-496D-B9AA-5D011CE983D0}" type="presParOf" srcId="{15037DA9-E4F9-458A-BC05-ADFBE5A2675B}" destId="{84B2BAFE-6750-46C9-800E-FB391CDF7E24}" srcOrd="4" destOrd="0" presId="urn:microsoft.com/office/officeart/2008/layout/HexagonCluster"/>
    <dgm:cxn modelId="{B29BA041-D65F-4AF1-842A-09901F13F3B6}" type="presParOf" srcId="{84B2BAFE-6750-46C9-800E-FB391CDF7E24}" destId="{D5F3126C-8D45-4D3E-8E88-0E33F55C1157}" srcOrd="0" destOrd="0" presId="urn:microsoft.com/office/officeart/2008/layout/HexagonCluster"/>
    <dgm:cxn modelId="{6EFFB401-B3F2-4CF4-A541-AD841C12FBF5}" type="presParOf" srcId="{15037DA9-E4F9-458A-BC05-ADFBE5A2675B}" destId="{65973336-965F-41FD-A4F1-C09BEEC59CFB}" srcOrd="5" destOrd="0" presId="urn:microsoft.com/office/officeart/2008/layout/HexagonCluster"/>
    <dgm:cxn modelId="{3186772B-65AF-460F-960D-93DE0B1E3423}" type="presParOf" srcId="{65973336-965F-41FD-A4F1-C09BEEC59CFB}" destId="{D63D0057-456C-474C-8BD7-0F94B422A86B}" srcOrd="0" destOrd="0" presId="urn:microsoft.com/office/officeart/2008/layout/HexagonCluster"/>
    <dgm:cxn modelId="{4CED78E6-46D8-4061-8C97-FCD55212A3EB}" type="presParOf" srcId="{15037DA9-E4F9-458A-BC05-ADFBE5A2675B}" destId="{66531CA4-EE1E-40A6-B4E6-3A157BEF8D4B}" srcOrd="6" destOrd="0" presId="urn:microsoft.com/office/officeart/2008/layout/HexagonCluster"/>
    <dgm:cxn modelId="{EB664A60-384D-419E-9D1C-DBF8BEE3AAC2}" type="presParOf" srcId="{66531CA4-EE1E-40A6-B4E6-3A157BEF8D4B}" destId="{BABA8FE5-15B3-4323-ACF1-B1C3E3C16C9B}" srcOrd="0" destOrd="0" presId="urn:microsoft.com/office/officeart/2008/layout/HexagonCluster"/>
    <dgm:cxn modelId="{93D7CF62-D760-419C-A8DC-7676DA9763DB}" type="presParOf" srcId="{15037DA9-E4F9-458A-BC05-ADFBE5A2675B}" destId="{E1F98DB7-6D4A-4719-9B1F-6139AD242FB1}" srcOrd="7" destOrd="0" presId="urn:microsoft.com/office/officeart/2008/layout/HexagonCluster"/>
    <dgm:cxn modelId="{4538DADE-757D-4437-A9BE-34F3FAE79E6F}" type="presParOf" srcId="{E1F98DB7-6D4A-4719-9B1F-6139AD242FB1}" destId="{93DA6DCD-A93E-4301-BDB0-C81EA0E72402}" srcOrd="0" destOrd="0" presId="urn:microsoft.com/office/officeart/2008/layout/HexagonCluster"/>
    <dgm:cxn modelId="{23DD6F20-8002-43B4-B24D-C640144DCF2D}" type="presParOf" srcId="{15037DA9-E4F9-458A-BC05-ADFBE5A2675B}" destId="{F7C9CD9B-95C2-4145-9CE2-B2E15EDB96D4}" srcOrd="8" destOrd="0" presId="urn:microsoft.com/office/officeart/2008/layout/HexagonCluster"/>
    <dgm:cxn modelId="{D4EADF10-E5F0-459B-A794-2EB8A04F7D97}" type="presParOf" srcId="{F7C9CD9B-95C2-4145-9CE2-B2E15EDB96D4}" destId="{F3526B16-FC4F-40FD-AF56-BA2CB43AB4FE}" srcOrd="0" destOrd="0" presId="urn:microsoft.com/office/officeart/2008/layout/HexagonCluster"/>
    <dgm:cxn modelId="{0DD519EF-2FB5-4E2E-A6DB-91C446BDFC87}" type="presParOf" srcId="{15037DA9-E4F9-458A-BC05-ADFBE5A2675B}" destId="{214ABFF1-9098-47E7-9BF4-F2EC77011C2C}" srcOrd="9" destOrd="0" presId="urn:microsoft.com/office/officeart/2008/layout/HexagonCluster"/>
    <dgm:cxn modelId="{D43D68EE-7A97-44D6-94DD-6E3BB25BA3C5}" type="presParOf" srcId="{214ABFF1-9098-47E7-9BF4-F2EC77011C2C}" destId="{453A5F2A-6902-4EB1-897C-7311822CD1EC}" srcOrd="0" destOrd="0" presId="urn:microsoft.com/office/officeart/2008/layout/HexagonCluster"/>
    <dgm:cxn modelId="{65D92B70-1966-4569-90C4-E09E486AD436}" type="presParOf" srcId="{15037DA9-E4F9-458A-BC05-ADFBE5A2675B}" destId="{8F645C30-2C3B-4CB0-86E2-42BEA6A08EE4}" srcOrd="10" destOrd="0" presId="urn:microsoft.com/office/officeart/2008/layout/HexagonCluster"/>
    <dgm:cxn modelId="{58FCDCCB-C4E3-42CC-A258-EEEF2277942B}" type="presParOf" srcId="{8F645C30-2C3B-4CB0-86E2-42BEA6A08EE4}" destId="{8C66818B-4E40-4A9A-A607-9B7C9BBD1CFF}" srcOrd="0" destOrd="0" presId="urn:microsoft.com/office/officeart/2008/layout/HexagonCluster"/>
    <dgm:cxn modelId="{91C3930D-AACB-41AB-B90D-8021B8181A47}" type="presParOf" srcId="{15037DA9-E4F9-458A-BC05-ADFBE5A2675B}" destId="{AD399205-7068-40BE-B721-0CB63A594AA2}" srcOrd="11" destOrd="0" presId="urn:microsoft.com/office/officeart/2008/layout/HexagonCluster"/>
    <dgm:cxn modelId="{17EC6F8B-9B19-436F-B114-C5328E079D64}" type="presParOf" srcId="{AD399205-7068-40BE-B721-0CB63A594AA2}" destId="{38E4A0F0-2BDF-4E07-86F6-141DD6855A00}" srcOrd="0" destOrd="0" presId="urn:microsoft.com/office/officeart/2008/layout/HexagonCluster"/>
    <dgm:cxn modelId="{92A1BBDB-3670-4D0B-B9C6-BCE7A01E4678}" type="presParOf" srcId="{15037DA9-E4F9-458A-BC05-ADFBE5A2675B}" destId="{6CC8C450-C19B-41B2-A229-8CEA39CA25A1}" srcOrd="12" destOrd="0" presId="urn:microsoft.com/office/officeart/2008/layout/HexagonCluster"/>
    <dgm:cxn modelId="{A0D6D76D-B0EA-4507-8C86-567F4BD91478}" type="presParOf" srcId="{6CC8C450-C19B-41B2-A229-8CEA39CA25A1}" destId="{5BF17C06-EE3C-4DBB-BE55-5CAF3CBEA18C}" srcOrd="0" destOrd="0" presId="urn:microsoft.com/office/officeart/2008/layout/HexagonCluster"/>
    <dgm:cxn modelId="{D2EC8ED0-045D-4302-85F5-F5EBF3057A2B}" type="presParOf" srcId="{15037DA9-E4F9-458A-BC05-ADFBE5A2675B}" destId="{BD8CFC4A-D84A-4407-B54B-A16096E458C0}" srcOrd="13" destOrd="0" presId="urn:microsoft.com/office/officeart/2008/layout/HexagonCluster"/>
    <dgm:cxn modelId="{2B2E3E40-3785-4916-BDDD-8BE39AAF9D00}" type="presParOf" srcId="{BD8CFC4A-D84A-4407-B54B-A16096E458C0}" destId="{FDE6575E-AB67-46ED-AE70-A17E5C0786C9}" srcOrd="0" destOrd="0" presId="urn:microsoft.com/office/officeart/2008/layout/HexagonCluster"/>
    <dgm:cxn modelId="{B85FAA2A-99B3-4987-B1AE-CEB98B258E2E}" type="presParOf" srcId="{15037DA9-E4F9-458A-BC05-ADFBE5A2675B}" destId="{916540A2-DE9F-4D63-A791-E33339D6E839}" srcOrd="14" destOrd="0" presId="urn:microsoft.com/office/officeart/2008/layout/HexagonCluster"/>
    <dgm:cxn modelId="{D17E09F1-BC4C-4F34-8D6E-2EE59545351A}" type="presParOf" srcId="{916540A2-DE9F-4D63-A791-E33339D6E839}" destId="{ADC3741A-C41D-41B5-B59B-43943FAB6F1F}" srcOrd="0" destOrd="0" presId="urn:microsoft.com/office/officeart/2008/layout/HexagonCluster"/>
    <dgm:cxn modelId="{4B1E0C84-FE02-4012-9079-399C3A3A6F47}" type="presParOf" srcId="{15037DA9-E4F9-458A-BC05-ADFBE5A2675B}" destId="{95CC0BBC-4D15-4541-9BFC-B161A58FF0B1}" srcOrd="15" destOrd="0" presId="urn:microsoft.com/office/officeart/2008/layout/HexagonCluster"/>
    <dgm:cxn modelId="{F8318E9F-2202-4CBF-B25F-8D8083E73876}" type="presParOf" srcId="{95CC0BBC-4D15-4541-9BFC-B161A58FF0B1}" destId="{D3D5CB95-0CBC-4C72-A559-35263213A6BC}" srcOrd="0" destOrd="0" presId="urn:microsoft.com/office/officeart/2008/layout/HexagonCluster"/>
    <dgm:cxn modelId="{DE2D5D6C-3FE9-440A-85ED-19A39FBF013A}" type="presParOf" srcId="{15037DA9-E4F9-458A-BC05-ADFBE5A2675B}" destId="{BCEFE930-D1FA-4DBC-A4C6-19AC3F1AC72F}" srcOrd="16" destOrd="0" presId="urn:microsoft.com/office/officeart/2008/layout/HexagonCluster"/>
    <dgm:cxn modelId="{021EDBA7-280A-44CE-A8AA-FC34735AF3F2}" type="presParOf" srcId="{BCEFE930-D1FA-4DBC-A4C6-19AC3F1AC72F}" destId="{20E7ED25-4118-4F9E-85D8-29EE867513C4}" srcOrd="0" destOrd="0" presId="urn:microsoft.com/office/officeart/2008/layout/HexagonCluster"/>
    <dgm:cxn modelId="{CB375860-4DFD-4632-98F9-7E699AAADD41}" type="presParOf" srcId="{15037DA9-E4F9-458A-BC05-ADFBE5A2675B}" destId="{5D0A9E0A-E19D-4369-B89A-71FF6A619575}" srcOrd="17" destOrd="0" presId="urn:microsoft.com/office/officeart/2008/layout/HexagonCluster"/>
    <dgm:cxn modelId="{CFB98535-2105-4143-A0A6-DC1B84C5B6CC}" type="presParOf" srcId="{5D0A9E0A-E19D-4369-B89A-71FF6A619575}" destId="{26EDB270-162D-4572-BFB9-BEEFECE94E51}" srcOrd="0" destOrd="0" presId="urn:microsoft.com/office/officeart/2008/layout/HexagonCluster"/>
    <dgm:cxn modelId="{E1279FC4-A746-4B8A-B447-340F8D5A500C}" type="presParOf" srcId="{15037DA9-E4F9-458A-BC05-ADFBE5A2675B}" destId="{8506DA87-38CE-42AF-92C1-288568A53E6C}" srcOrd="18" destOrd="0" presId="urn:microsoft.com/office/officeart/2008/layout/HexagonCluster"/>
    <dgm:cxn modelId="{BFBEF38C-6EEB-4412-BD77-4002FF936C7C}" type="presParOf" srcId="{8506DA87-38CE-42AF-92C1-288568A53E6C}" destId="{6612D076-40E2-46F0-8B98-8F9A7E370D5F}" srcOrd="0" destOrd="0" presId="urn:microsoft.com/office/officeart/2008/layout/HexagonCluster"/>
    <dgm:cxn modelId="{62B12004-0944-4812-8DB6-EDD86E5E6270}" type="presParOf" srcId="{15037DA9-E4F9-458A-BC05-ADFBE5A2675B}" destId="{EA1216B0-BCAF-4944-8C35-DC563E7A29D3}" srcOrd="19" destOrd="0" presId="urn:microsoft.com/office/officeart/2008/layout/HexagonCluster"/>
    <dgm:cxn modelId="{93341BAD-3FAC-4025-B8F1-B2D45848DE52}" type="presParOf" srcId="{EA1216B0-BCAF-4944-8C35-DC563E7A29D3}" destId="{5CF7A676-7F34-4BF2-BAC0-18972341C5F4}" srcOrd="0" destOrd="0" presId="urn:microsoft.com/office/officeart/2008/layout/HexagonCluster"/>
    <dgm:cxn modelId="{7F303269-FFDF-4009-A08B-81B1FB21C56A}" type="presParOf" srcId="{15037DA9-E4F9-458A-BC05-ADFBE5A2675B}" destId="{FCD03EFA-35BC-4FE2-A742-4365E6FE0C94}" srcOrd="20" destOrd="0" presId="urn:microsoft.com/office/officeart/2008/layout/HexagonCluster"/>
    <dgm:cxn modelId="{F0EFA65C-49F0-4F5B-B34D-EB1E771D8E8A}" type="presParOf" srcId="{FCD03EFA-35BC-4FE2-A742-4365E6FE0C94}" destId="{0D69AA58-3BAE-44FF-8B80-69EF4F054F71}" srcOrd="0" destOrd="0" presId="urn:microsoft.com/office/officeart/2008/layout/HexagonCluster"/>
    <dgm:cxn modelId="{DCD113B0-CCCC-4731-A7DF-0FC669285C1D}" type="presParOf" srcId="{15037DA9-E4F9-458A-BC05-ADFBE5A2675B}" destId="{3F41A721-DDE8-4E11-952F-A31043EDE6C6}" srcOrd="21" destOrd="0" presId="urn:microsoft.com/office/officeart/2008/layout/HexagonCluster"/>
    <dgm:cxn modelId="{60012674-6B99-4C26-BD3A-977096DD76A4}" type="presParOf" srcId="{3F41A721-DDE8-4E11-952F-A31043EDE6C6}" destId="{0B332284-EE20-478E-BDA9-4CC264C97EA9}" srcOrd="0" destOrd="0" presId="urn:microsoft.com/office/officeart/2008/layout/HexagonCluster"/>
    <dgm:cxn modelId="{52D7377D-31D1-4AD5-8862-08E8E49E058C}" type="presParOf" srcId="{15037DA9-E4F9-458A-BC05-ADFBE5A2675B}" destId="{D0AE9799-EF21-4A41-BC2A-2F12F4F96DD3}" srcOrd="22" destOrd="0" presId="urn:microsoft.com/office/officeart/2008/layout/HexagonCluster"/>
    <dgm:cxn modelId="{6A998B2B-9BA2-43B1-9F80-C447D03E0571}" type="presParOf" srcId="{D0AE9799-EF21-4A41-BC2A-2F12F4F96DD3}" destId="{2618B59D-CDCE-400A-8D3F-A692214A266D}" srcOrd="0" destOrd="0" presId="urn:microsoft.com/office/officeart/2008/layout/HexagonCluster"/>
    <dgm:cxn modelId="{5B495704-8DBD-4899-A5F4-442E19381994}" type="presParOf" srcId="{15037DA9-E4F9-458A-BC05-ADFBE5A2675B}" destId="{C7FF4A4F-78D1-4E2A-B49D-CD88DB05C7C0}" srcOrd="23" destOrd="0" presId="urn:microsoft.com/office/officeart/2008/layout/HexagonCluster"/>
    <dgm:cxn modelId="{1DAB0DD9-E0C6-44F4-A51E-ECCAD30E0F21}" type="presParOf" srcId="{C7FF4A4F-78D1-4E2A-B49D-CD88DB05C7C0}" destId="{2EDE27D7-D081-4246-B928-79136D75705F}" srcOrd="0" destOrd="0" presId="urn:microsoft.com/office/officeart/2008/layout/HexagonCluster"/>
    <dgm:cxn modelId="{C64250B7-BDEE-4D3A-A442-F2644CAFB40E}" type="presParOf" srcId="{15037DA9-E4F9-458A-BC05-ADFBE5A2675B}" destId="{B0261040-2729-4B0D-BAD2-0B03C274DFAE}" srcOrd="24" destOrd="0" presId="urn:microsoft.com/office/officeart/2008/layout/HexagonCluster"/>
    <dgm:cxn modelId="{EC288D73-407C-40A6-BA8C-7D97309914D8}" type="presParOf" srcId="{B0261040-2729-4B0D-BAD2-0B03C274DFAE}" destId="{3900FD99-0188-4B8D-9CEB-C659250616FD}" srcOrd="0" destOrd="0" presId="urn:microsoft.com/office/officeart/2008/layout/HexagonCluster"/>
    <dgm:cxn modelId="{BE803658-A5C8-4DA0-917C-50F812D62BF6}" type="presParOf" srcId="{15037DA9-E4F9-458A-BC05-ADFBE5A2675B}" destId="{26B5CC70-1B46-44B6-BB7C-54F8D73426F3}" srcOrd="25" destOrd="0" presId="urn:microsoft.com/office/officeart/2008/layout/HexagonCluster"/>
    <dgm:cxn modelId="{4E91B047-53FC-4741-A69C-55E565D7BC08}" type="presParOf" srcId="{26B5CC70-1B46-44B6-BB7C-54F8D73426F3}" destId="{0168956C-2D26-42D3-A95B-7F8363A7CFD3}" srcOrd="0" destOrd="0" presId="urn:microsoft.com/office/officeart/2008/layout/HexagonCluster"/>
    <dgm:cxn modelId="{F1B1D8B1-C46B-4924-9D53-5D8F88A7C2EF}" type="presParOf" srcId="{15037DA9-E4F9-458A-BC05-ADFBE5A2675B}" destId="{E1A4AB94-4DF1-4EA6-91B4-EA348E4BCDB7}" srcOrd="26" destOrd="0" presId="urn:microsoft.com/office/officeart/2008/layout/HexagonCluster"/>
    <dgm:cxn modelId="{450D0734-F793-4491-BD6E-19462D09CBC7}" type="presParOf" srcId="{E1A4AB94-4DF1-4EA6-91B4-EA348E4BCDB7}" destId="{023CD728-8531-473D-A6A5-BA0E1FE57265}" srcOrd="0" destOrd="0" presId="urn:microsoft.com/office/officeart/2008/layout/HexagonCluster"/>
    <dgm:cxn modelId="{DD8C096F-FAD1-4F70-B661-24CCB7B1A353}" type="presParOf" srcId="{15037DA9-E4F9-458A-BC05-ADFBE5A2675B}" destId="{5876BC68-B804-4D22-BB18-B3F5F1719486}" srcOrd="27" destOrd="0" presId="urn:microsoft.com/office/officeart/2008/layout/HexagonCluster"/>
    <dgm:cxn modelId="{DD574A65-1E09-40F2-A3E5-8457C0AC5691}" type="presParOf" srcId="{5876BC68-B804-4D22-BB18-B3F5F1719486}" destId="{F9744414-4631-49E2-B484-5856434373E0}" srcOrd="0" destOrd="0" presId="urn:microsoft.com/office/officeart/2008/layout/HexagonCluster"/>
    <dgm:cxn modelId="{2356D2D1-C80D-4390-8DF8-0801A05C677C}" type="presParOf" srcId="{15037DA9-E4F9-458A-BC05-ADFBE5A2675B}" destId="{FFD500A3-5EDB-477A-8B00-5040D2C74779}" srcOrd="28" destOrd="0" presId="urn:microsoft.com/office/officeart/2008/layout/HexagonCluster"/>
    <dgm:cxn modelId="{225EB34C-D448-4E4C-B8C1-97A558768007}" type="presParOf" srcId="{FFD500A3-5EDB-477A-8B00-5040D2C74779}" destId="{E0507B8A-8F6B-4E98-BF40-7F5B9CAED208}" srcOrd="0" destOrd="0" presId="urn:microsoft.com/office/officeart/2008/layout/HexagonCluster"/>
    <dgm:cxn modelId="{9D3BB312-4F4F-46CB-A44E-E70B22486886}" type="presParOf" srcId="{15037DA9-E4F9-458A-BC05-ADFBE5A2675B}" destId="{50D25288-E50A-4E6A-89E4-12B5FACFEB59}" srcOrd="29" destOrd="0" presId="urn:microsoft.com/office/officeart/2008/layout/HexagonCluster"/>
    <dgm:cxn modelId="{D8B6BA9E-E242-4B30-B33B-76D5C1C4BFAE}" type="presParOf" srcId="{50D25288-E50A-4E6A-89E4-12B5FACFEB59}" destId="{21452355-8444-4960-BD15-6B0A2922267D}" srcOrd="0" destOrd="0" presId="urn:microsoft.com/office/officeart/2008/layout/HexagonCluster"/>
    <dgm:cxn modelId="{BE859C09-B4C2-4B37-9827-41D110929C8D}" type="presParOf" srcId="{15037DA9-E4F9-458A-BC05-ADFBE5A2675B}" destId="{CF0C8933-DBFD-46ED-994C-E886A49A74FB}" srcOrd="30" destOrd="0" presId="urn:microsoft.com/office/officeart/2008/layout/HexagonCluster"/>
    <dgm:cxn modelId="{9224B29E-BDA0-47EA-A5F4-C8662CDC86CB}" type="presParOf" srcId="{CF0C8933-DBFD-46ED-994C-E886A49A74FB}" destId="{28DB076F-1D82-41A7-A8B0-F6062D2CFF66}" srcOrd="0" destOrd="0" presId="urn:microsoft.com/office/officeart/2008/layout/HexagonCluster"/>
    <dgm:cxn modelId="{4C4D8075-1B08-4507-B73E-EE9678D8572B}" type="presParOf" srcId="{15037DA9-E4F9-458A-BC05-ADFBE5A2675B}" destId="{E1CF8F8D-E901-4089-A0D8-1B4990578845}" srcOrd="31" destOrd="0" presId="urn:microsoft.com/office/officeart/2008/layout/HexagonCluster"/>
    <dgm:cxn modelId="{23345F43-F03B-422F-885D-89B0F30C0DC1}" type="presParOf" srcId="{E1CF8F8D-E901-4089-A0D8-1B4990578845}" destId="{71E7433D-F21F-4CA5-96EE-981E8FF93F63}" srcOrd="0" destOrd="0" presId="urn:microsoft.com/office/officeart/2008/layout/HexagonCluster"/>
    <dgm:cxn modelId="{45337216-1369-4C3D-923D-BA0445C1EF6D}" type="presParOf" srcId="{15037DA9-E4F9-458A-BC05-ADFBE5A2675B}" destId="{20F99DDD-0E09-4E5E-A227-974F4F9C6FD9}" srcOrd="32" destOrd="0" presId="urn:microsoft.com/office/officeart/2008/layout/HexagonCluster"/>
    <dgm:cxn modelId="{AE09AE51-D33C-4FED-BD58-78BD63D38479}" type="presParOf" srcId="{20F99DDD-0E09-4E5E-A227-974F4F9C6FD9}" destId="{9227E006-6563-494E-B0E3-A8BFBB3A690D}" srcOrd="0" destOrd="0" presId="urn:microsoft.com/office/officeart/2008/layout/HexagonCluster"/>
    <dgm:cxn modelId="{B46C4853-24AA-4A5E-84F0-8C9B84EB8BB8}" type="presParOf" srcId="{15037DA9-E4F9-458A-BC05-ADFBE5A2675B}" destId="{351759E7-4A3C-4232-BD08-26A3BF96F294}" srcOrd="33" destOrd="0" presId="urn:microsoft.com/office/officeart/2008/layout/HexagonCluster"/>
    <dgm:cxn modelId="{0624529E-46CA-46B5-B5F0-2226CFF97065}" type="presParOf" srcId="{351759E7-4A3C-4232-BD08-26A3BF96F294}" destId="{9D5A708F-33D4-4740-9BE5-DE5FC1563F4B}" srcOrd="0" destOrd="0" presId="urn:microsoft.com/office/officeart/2008/layout/HexagonCluster"/>
    <dgm:cxn modelId="{C2B8174E-0F15-4DAD-BE71-BCB469065984}" type="presParOf" srcId="{15037DA9-E4F9-458A-BC05-ADFBE5A2675B}" destId="{03F89659-6076-4AF3-B3DF-83B95789184E}" srcOrd="34" destOrd="0" presId="urn:microsoft.com/office/officeart/2008/layout/HexagonCluster"/>
    <dgm:cxn modelId="{9635CD1A-0981-4591-B631-C5A897131357}" type="presParOf" srcId="{03F89659-6076-4AF3-B3DF-83B95789184E}" destId="{D8A555F9-0327-44A5-9E38-A23F5856367A}" srcOrd="0" destOrd="0" presId="urn:microsoft.com/office/officeart/2008/layout/HexagonCluster"/>
    <dgm:cxn modelId="{1361CCF4-8FD2-484E-8D51-35DC7E341587}" type="presParOf" srcId="{15037DA9-E4F9-458A-BC05-ADFBE5A2675B}" destId="{DD9AB4FF-82C4-465C-A042-546455DF531F}" srcOrd="35" destOrd="0" presId="urn:microsoft.com/office/officeart/2008/layout/HexagonCluster"/>
    <dgm:cxn modelId="{B3B7F0B2-F337-424E-BB61-024570EC6216}" type="presParOf" srcId="{DD9AB4FF-82C4-465C-A042-546455DF531F}" destId="{C288419F-3A06-4B4A-B36D-FD8CF72DA16F}" srcOrd="0" destOrd="0" presId="urn:microsoft.com/office/officeart/2008/layout/HexagonCluster"/>
    <dgm:cxn modelId="{D63B2BBF-4974-479E-BA82-D2FC9CC33752}" type="presParOf" srcId="{15037DA9-E4F9-458A-BC05-ADFBE5A2675B}" destId="{4CC8CBB7-9C81-4A0A-BB41-9E87C419FCDD}" srcOrd="36" destOrd="0" presId="urn:microsoft.com/office/officeart/2008/layout/HexagonCluster"/>
    <dgm:cxn modelId="{2BA1260F-0F2F-4038-B082-7479E4368635}" type="presParOf" srcId="{4CC8CBB7-9C81-4A0A-BB41-9E87C419FCDD}" destId="{501B30F9-94C8-433C-8AF6-D727941699F6}" srcOrd="0" destOrd="0" presId="urn:microsoft.com/office/officeart/2008/layout/HexagonCluster"/>
    <dgm:cxn modelId="{F65397EF-FA27-4450-9116-8CE5CA8554ED}" type="presParOf" srcId="{15037DA9-E4F9-458A-BC05-ADFBE5A2675B}" destId="{91058D89-5DB3-46C0-881C-D32B3C9266A7}" srcOrd="37" destOrd="0" presId="urn:microsoft.com/office/officeart/2008/layout/HexagonCluster"/>
    <dgm:cxn modelId="{A08C5023-BD44-4007-B140-2BC01A04C817}" type="presParOf" srcId="{91058D89-5DB3-46C0-881C-D32B3C9266A7}" destId="{7335AD3D-990C-41BD-BFDD-61C115E30C17}" srcOrd="0" destOrd="0" presId="urn:microsoft.com/office/officeart/2008/layout/HexagonCluster"/>
    <dgm:cxn modelId="{AA213147-A774-47ED-8353-88475B0DC662}" type="presParOf" srcId="{15037DA9-E4F9-458A-BC05-ADFBE5A2675B}" destId="{825C328C-1E69-44D8-BE13-85997CCBEB44}" srcOrd="38" destOrd="0" presId="urn:microsoft.com/office/officeart/2008/layout/HexagonCluster"/>
    <dgm:cxn modelId="{CE3EB2B7-A19A-4557-B698-0C5B9E5978F2}" type="presParOf" srcId="{825C328C-1E69-44D8-BE13-85997CCBEB44}" destId="{21F93ADD-E7E4-4ED4-A95D-625648322CC4}" srcOrd="0" destOrd="0" presId="urn:microsoft.com/office/officeart/2008/layout/HexagonCluster"/>
    <dgm:cxn modelId="{5C0FB083-CED7-43F4-9158-4B6ED47AC267}" type="presParOf" srcId="{15037DA9-E4F9-458A-BC05-ADFBE5A2675B}" destId="{4DC44B4A-9B9B-4F09-8276-9FD48F206551}" srcOrd="39" destOrd="0" presId="urn:microsoft.com/office/officeart/2008/layout/HexagonCluster"/>
    <dgm:cxn modelId="{46BA29D3-79D4-43EA-A863-A07A4ED40A70}" type="presParOf" srcId="{4DC44B4A-9B9B-4F09-8276-9FD48F206551}" destId="{AA47DBBA-14FF-465E-9A7B-ADB154E3F831}" srcOrd="0" destOrd="0" presId="urn:microsoft.com/office/officeart/2008/layout/HexagonCluster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4B118-AE1B-4B0E-87EF-E45DBE3A9CE5}">
      <dsp:nvSpPr>
        <dsp:cNvPr id="0" name=""/>
        <dsp:cNvSpPr/>
      </dsp:nvSpPr>
      <dsp:spPr>
        <a:xfrm>
          <a:off x="4621115" y="18407621"/>
          <a:ext cx="5372543" cy="46121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 </a:t>
          </a:r>
          <a:endParaRPr lang="en-US" sz="6500" kern="1200"/>
        </a:p>
      </dsp:txBody>
      <dsp:txXfrm>
        <a:off x="5453176" y="19121924"/>
        <a:ext cx="3708421" cy="3183586"/>
      </dsp:txXfrm>
    </dsp:sp>
    <dsp:sp modelId="{904F299A-F9C5-4C7B-9395-7687036E242F}">
      <dsp:nvSpPr>
        <dsp:cNvPr id="0" name=""/>
        <dsp:cNvSpPr/>
      </dsp:nvSpPr>
      <dsp:spPr>
        <a:xfrm>
          <a:off x="4750215" y="20470551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9D1326-0DB1-42B9-ACCA-D191624FF83D}">
      <dsp:nvSpPr>
        <dsp:cNvPr id="0" name=""/>
        <dsp:cNvSpPr/>
      </dsp:nvSpPr>
      <dsp:spPr>
        <a:xfrm>
          <a:off x="0" y="15858358"/>
          <a:ext cx="5372543" cy="4612192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88" r="-24212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22E7D-C0A9-48FE-B3A9-CB9046983C42}">
      <dsp:nvSpPr>
        <dsp:cNvPr id="0" name=""/>
        <dsp:cNvSpPr/>
      </dsp:nvSpPr>
      <dsp:spPr>
        <a:xfrm>
          <a:off x="3677693" y="19856655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F3126C-8D45-4D3E-8E88-0E33F55C1157}">
      <dsp:nvSpPr>
        <dsp:cNvPr id="0" name=""/>
        <dsp:cNvSpPr/>
      </dsp:nvSpPr>
      <dsp:spPr>
        <a:xfrm>
          <a:off x="9245542" y="15842412"/>
          <a:ext cx="5372543" cy="46121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 </a:t>
          </a:r>
          <a:endParaRPr lang="en-US" sz="6500" kern="1200"/>
        </a:p>
      </dsp:txBody>
      <dsp:txXfrm>
        <a:off x="10077603" y="16556715"/>
        <a:ext cx="3708421" cy="3183586"/>
      </dsp:txXfrm>
    </dsp:sp>
    <dsp:sp modelId="{D63D0057-456C-474C-8BD7-0F94B422A86B}">
      <dsp:nvSpPr>
        <dsp:cNvPr id="0" name=""/>
        <dsp:cNvSpPr/>
      </dsp:nvSpPr>
      <dsp:spPr>
        <a:xfrm>
          <a:off x="12943097" y="19832737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BA8FE5-15B3-4323-ACF1-B1C3E3C16C9B}">
      <dsp:nvSpPr>
        <dsp:cNvPr id="0" name=""/>
        <dsp:cNvSpPr/>
      </dsp:nvSpPr>
      <dsp:spPr>
        <a:xfrm>
          <a:off x="13866658" y="18397655"/>
          <a:ext cx="5372543" cy="461219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DA6DCD-A93E-4301-BDB0-C81EA0E72402}">
      <dsp:nvSpPr>
        <dsp:cNvPr id="0" name=""/>
        <dsp:cNvSpPr/>
      </dsp:nvSpPr>
      <dsp:spPr>
        <a:xfrm>
          <a:off x="13995758" y="20450619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26B16-FC4F-40FD-AF56-BA2CB43AB4FE}">
      <dsp:nvSpPr>
        <dsp:cNvPr id="0" name=""/>
        <dsp:cNvSpPr/>
      </dsp:nvSpPr>
      <dsp:spPr>
        <a:xfrm>
          <a:off x="4621115" y="13307102"/>
          <a:ext cx="5372543" cy="46121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 </a:t>
          </a:r>
          <a:endParaRPr lang="en-US" sz="6500" kern="1200"/>
        </a:p>
      </dsp:txBody>
      <dsp:txXfrm>
        <a:off x="5453176" y="14021405"/>
        <a:ext cx="3708421" cy="3183586"/>
      </dsp:txXfrm>
    </dsp:sp>
    <dsp:sp modelId="{453A5F2A-6902-4EB1-897C-7311822CD1EC}">
      <dsp:nvSpPr>
        <dsp:cNvPr id="0" name=""/>
        <dsp:cNvSpPr/>
      </dsp:nvSpPr>
      <dsp:spPr>
        <a:xfrm>
          <a:off x="8278947" y="13370883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C66818B-4E40-4A9A-A607-9B7C9BBD1CFF}">
      <dsp:nvSpPr>
        <dsp:cNvPr id="0" name=""/>
        <dsp:cNvSpPr/>
      </dsp:nvSpPr>
      <dsp:spPr>
        <a:xfrm>
          <a:off x="9245542" y="10743886"/>
          <a:ext cx="5372543" cy="461219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E4A0F0-2BDF-4E07-86F6-141DD6855A00}">
      <dsp:nvSpPr>
        <dsp:cNvPr id="0" name=""/>
        <dsp:cNvSpPr/>
      </dsp:nvSpPr>
      <dsp:spPr>
        <a:xfrm>
          <a:off x="9397813" y="12786884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F17C06-EE3C-4DBB-BE55-5CAF3CBEA18C}">
      <dsp:nvSpPr>
        <dsp:cNvPr id="0" name=""/>
        <dsp:cNvSpPr/>
      </dsp:nvSpPr>
      <dsp:spPr>
        <a:xfrm>
          <a:off x="13866658" y="13299129"/>
          <a:ext cx="5372543" cy="46121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 </a:t>
          </a:r>
          <a:endParaRPr lang="en-US" sz="6500" kern="1200"/>
        </a:p>
      </dsp:txBody>
      <dsp:txXfrm>
        <a:off x="14698719" y="14013432"/>
        <a:ext cx="3708421" cy="3183586"/>
      </dsp:txXfrm>
    </dsp:sp>
    <dsp:sp modelId="{FDE6575E-AB67-46ED-AE70-A17E5C0786C9}">
      <dsp:nvSpPr>
        <dsp:cNvPr id="0" name=""/>
        <dsp:cNvSpPr/>
      </dsp:nvSpPr>
      <dsp:spPr>
        <a:xfrm>
          <a:off x="18514256" y="15342127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C3741A-C41D-41B5-B59B-43943FAB6F1F}">
      <dsp:nvSpPr>
        <dsp:cNvPr id="0" name=""/>
        <dsp:cNvSpPr/>
      </dsp:nvSpPr>
      <dsp:spPr>
        <a:xfrm>
          <a:off x="18487774" y="15892242"/>
          <a:ext cx="5372543" cy="461219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D5CB95-0CBC-4C72-A559-35263213A6BC}">
      <dsp:nvSpPr>
        <dsp:cNvPr id="0" name=""/>
        <dsp:cNvSpPr/>
      </dsp:nvSpPr>
      <dsp:spPr>
        <a:xfrm>
          <a:off x="19533814" y="15973962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E7ED25-4118-4F9E-85D8-29EE867513C4}">
      <dsp:nvSpPr>
        <dsp:cNvPr id="0" name=""/>
        <dsp:cNvSpPr/>
      </dsp:nvSpPr>
      <dsp:spPr>
        <a:xfrm>
          <a:off x="18487774" y="10791722"/>
          <a:ext cx="5372543" cy="46121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 </a:t>
          </a:r>
          <a:endParaRPr lang="en-US" sz="6500" kern="1200"/>
        </a:p>
      </dsp:txBody>
      <dsp:txXfrm>
        <a:off x="19319835" y="11506025"/>
        <a:ext cx="3708421" cy="3183586"/>
      </dsp:txXfrm>
    </dsp:sp>
    <dsp:sp modelId="{26EDB270-162D-4572-BFB9-BEEFECE94E51}">
      <dsp:nvSpPr>
        <dsp:cNvPr id="0" name=""/>
        <dsp:cNvSpPr/>
      </dsp:nvSpPr>
      <dsp:spPr>
        <a:xfrm>
          <a:off x="23135372" y="12860632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12D076-40E2-46F0-8B98-8F9A7E370D5F}">
      <dsp:nvSpPr>
        <dsp:cNvPr id="0" name=""/>
        <dsp:cNvSpPr/>
      </dsp:nvSpPr>
      <dsp:spPr>
        <a:xfrm>
          <a:off x="23112200" y="13366897"/>
          <a:ext cx="5372543" cy="461219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F7A676-7F34-4BF2-BAC0-18972341C5F4}">
      <dsp:nvSpPr>
        <dsp:cNvPr id="0" name=""/>
        <dsp:cNvSpPr/>
      </dsp:nvSpPr>
      <dsp:spPr>
        <a:xfrm>
          <a:off x="24181412" y="13468548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69AA58-3BAE-44FF-8B80-69EF4F054F71}">
      <dsp:nvSpPr>
        <dsp:cNvPr id="0" name=""/>
        <dsp:cNvSpPr/>
      </dsp:nvSpPr>
      <dsp:spPr>
        <a:xfrm>
          <a:off x="23112200" y="18457450"/>
          <a:ext cx="5372543" cy="46121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 </a:t>
          </a:r>
          <a:endParaRPr lang="en-US" sz="6500" kern="1200"/>
        </a:p>
      </dsp:txBody>
      <dsp:txXfrm>
        <a:off x="23944261" y="19171753"/>
        <a:ext cx="3708421" cy="3183586"/>
      </dsp:txXfrm>
    </dsp:sp>
    <dsp:sp modelId="{0B332284-EE20-478E-BDA9-4CC264C97EA9}">
      <dsp:nvSpPr>
        <dsp:cNvPr id="0" name=""/>
        <dsp:cNvSpPr/>
      </dsp:nvSpPr>
      <dsp:spPr>
        <a:xfrm>
          <a:off x="24174792" y="22497604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618B59D-CDCE-400A-8D3F-A692214A266D}">
      <dsp:nvSpPr>
        <dsp:cNvPr id="0" name=""/>
        <dsp:cNvSpPr/>
      </dsp:nvSpPr>
      <dsp:spPr>
        <a:xfrm>
          <a:off x="18487774" y="20982795"/>
          <a:ext cx="5372543" cy="461219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E27D7-D081-4246-B928-79136D75705F}">
      <dsp:nvSpPr>
        <dsp:cNvPr id="0" name=""/>
        <dsp:cNvSpPr/>
      </dsp:nvSpPr>
      <dsp:spPr>
        <a:xfrm>
          <a:off x="23178405" y="23005862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00FD99-0188-4B8D-9CEB-C659250616FD}">
      <dsp:nvSpPr>
        <dsp:cNvPr id="0" name=""/>
        <dsp:cNvSpPr/>
      </dsp:nvSpPr>
      <dsp:spPr>
        <a:xfrm>
          <a:off x="9242231" y="20952898"/>
          <a:ext cx="5372543" cy="4612192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7"/>
          <a:srcRect/>
          <a:stretch>
            <a:fillRect l="1702" r="-1702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 </a:t>
          </a:r>
          <a:endParaRPr lang="en-US" sz="6500" kern="1200"/>
        </a:p>
      </dsp:txBody>
      <dsp:txXfrm>
        <a:off x="10074292" y="21667201"/>
        <a:ext cx="3708421" cy="3183586"/>
      </dsp:txXfrm>
    </dsp:sp>
    <dsp:sp modelId="{0168956C-2D26-42D3-A95B-7F8363A7CFD3}">
      <dsp:nvSpPr>
        <dsp:cNvPr id="0" name=""/>
        <dsp:cNvSpPr/>
      </dsp:nvSpPr>
      <dsp:spPr>
        <a:xfrm>
          <a:off x="9394503" y="22997889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3CD728-8531-473D-A6A5-BA0E1FE57265}">
      <dsp:nvSpPr>
        <dsp:cNvPr id="0" name=""/>
        <dsp:cNvSpPr/>
      </dsp:nvSpPr>
      <dsp:spPr>
        <a:xfrm>
          <a:off x="4617805" y="23518106"/>
          <a:ext cx="5372543" cy="461219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744414-4631-49E2-B484-5856434373E0}">
      <dsp:nvSpPr>
        <dsp:cNvPr id="0" name=""/>
        <dsp:cNvSpPr/>
      </dsp:nvSpPr>
      <dsp:spPr>
        <a:xfrm>
          <a:off x="8275637" y="23581887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507B8A-8F6B-4E98-BF40-7F5B9CAED208}">
      <dsp:nvSpPr>
        <dsp:cNvPr id="0" name=""/>
        <dsp:cNvSpPr/>
      </dsp:nvSpPr>
      <dsp:spPr>
        <a:xfrm>
          <a:off x="27710144" y="21042590"/>
          <a:ext cx="5372543" cy="46121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 </a:t>
          </a:r>
          <a:endParaRPr lang="en-US" sz="6500" kern="1200"/>
        </a:p>
      </dsp:txBody>
      <dsp:txXfrm>
        <a:off x="28542205" y="21756893"/>
        <a:ext cx="3708421" cy="3183586"/>
      </dsp:txXfrm>
    </dsp:sp>
    <dsp:sp modelId="{21452355-8444-4960-BD15-6B0A2922267D}">
      <dsp:nvSpPr>
        <dsp:cNvPr id="0" name=""/>
        <dsp:cNvSpPr/>
      </dsp:nvSpPr>
      <dsp:spPr>
        <a:xfrm>
          <a:off x="28776046" y="25082744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DB076F-1D82-41A7-A8B0-F6062D2CFF66}">
      <dsp:nvSpPr>
        <dsp:cNvPr id="0" name=""/>
        <dsp:cNvSpPr/>
      </dsp:nvSpPr>
      <dsp:spPr>
        <a:xfrm>
          <a:off x="23089028" y="23565942"/>
          <a:ext cx="5372543" cy="461219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E7433D-F21F-4CA5-96EE-981E8FF93F63}">
      <dsp:nvSpPr>
        <dsp:cNvPr id="0" name=""/>
        <dsp:cNvSpPr/>
      </dsp:nvSpPr>
      <dsp:spPr>
        <a:xfrm>
          <a:off x="27779659" y="25591002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27E006-6563-494E-B0E3-A8BFBB3A690D}">
      <dsp:nvSpPr>
        <dsp:cNvPr id="0" name=""/>
        <dsp:cNvSpPr/>
      </dsp:nvSpPr>
      <dsp:spPr>
        <a:xfrm>
          <a:off x="27730006" y="10843545"/>
          <a:ext cx="5372543" cy="46121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 </a:t>
          </a:r>
          <a:endParaRPr lang="en-US" sz="6500" kern="1200"/>
        </a:p>
      </dsp:txBody>
      <dsp:txXfrm>
        <a:off x="28562067" y="11557848"/>
        <a:ext cx="3708421" cy="3183586"/>
      </dsp:txXfrm>
    </dsp:sp>
    <dsp:sp modelId="{9D5A708F-33D4-4740-9BE5-DE5FC1563F4B}">
      <dsp:nvSpPr>
        <dsp:cNvPr id="0" name=""/>
        <dsp:cNvSpPr/>
      </dsp:nvSpPr>
      <dsp:spPr>
        <a:xfrm>
          <a:off x="31447422" y="14897650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A555F9-0327-44A5-9E38-A23F5856367A}">
      <dsp:nvSpPr>
        <dsp:cNvPr id="0" name=""/>
        <dsp:cNvSpPr/>
      </dsp:nvSpPr>
      <dsp:spPr>
        <a:xfrm>
          <a:off x="27730006" y="15934098"/>
          <a:ext cx="5372543" cy="461219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88419F-3A06-4B4A-B36D-FD8CF72DA16F}">
      <dsp:nvSpPr>
        <dsp:cNvPr id="0" name=""/>
        <dsp:cNvSpPr/>
      </dsp:nvSpPr>
      <dsp:spPr>
        <a:xfrm>
          <a:off x="31447422" y="15962003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B30F9-94C8-433C-8AF6-D727941699F6}">
      <dsp:nvSpPr>
        <dsp:cNvPr id="0" name=""/>
        <dsp:cNvSpPr/>
      </dsp:nvSpPr>
      <dsp:spPr>
        <a:xfrm>
          <a:off x="13846796" y="23538038"/>
          <a:ext cx="5372543" cy="46121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14678857" y="24252341"/>
        <a:ext cx="3708421" cy="3183586"/>
      </dsp:txXfrm>
    </dsp:sp>
    <dsp:sp modelId="{7335AD3D-990C-41BD-BFDD-61C115E30C17}">
      <dsp:nvSpPr>
        <dsp:cNvPr id="0" name=""/>
        <dsp:cNvSpPr/>
      </dsp:nvSpPr>
      <dsp:spPr>
        <a:xfrm>
          <a:off x="14909388" y="27578191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1F93ADD-E7E4-4ED4-A95D-625648322CC4}">
      <dsp:nvSpPr>
        <dsp:cNvPr id="0" name=""/>
        <dsp:cNvSpPr/>
      </dsp:nvSpPr>
      <dsp:spPr>
        <a:xfrm>
          <a:off x="9222370" y="26063383"/>
          <a:ext cx="5372543" cy="461219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47DBBA-14FF-465E-9A7B-ADB154E3F831}">
      <dsp:nvSpPr>
        <dsp:cNvPr id="0" name=""/>
        <dsp:cNvSpPr/>
      </dsp:nvSpPr>
      <dsp:spPr>
        <a:xfrm>
          <a:off x="13913001" y="28086449"/>
          <a:ext cx="625638" cy="54014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54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828" y="13418722"/>
            <a:ext cx="27538045" cy="92591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655" y="24477662"/>
            <a:ext cx="22678390" cy="1103894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5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19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79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39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99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58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1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7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221592" y="10898959"/>
            <a:ext cx="25828166" cy="2321378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37092" y="10898959"/>
            <a:ext cx="76944538" cy="2321378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195" y="27757352"/>
            <a:ext cx="27538045" cy="8579181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195" y="18308258"/>
            <a:ext cx="27538045" cy="9449095"/>
          </a:xfrm>
        </p:spPr>
        <p:txBody>
          <a:bodyPr anchor="b"/>
          <a:lstStyle>
            <a:lvl1pPr marL="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1pPr>
            <a:lvl2pPr marL="2159813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19626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7943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3925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79906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58877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1869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7850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7093" y="63483944"/>
            <a:ext cx="51386352" cy="179552850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63406" y="63483944"/>
            <a:ext cx="51386352" cy="179552850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885" y="1729838"/>
            <a:ext cx="29157930" cy="71993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885" y="9669080"/>
            <a:ext cx="14314611" cy="4029612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813" indent="0">
              <a:buNone/>
              <a:defRPr sz="9400" b="1"/>
            </a:lvl2pPr>
            <a:lvl3pPr marL="4319626" indent="0">
              <a:buNone/>
              <a:defRPr sz="8500" b="1"/>
            </a:lvl3pPr>
            <a:lvl4pPr marL="6479438" indent="0">
              <a:buNone/>
              <a:defRPr sz="7600" b="1"/>
            </a:lvl4pPr>
            <a:lvl5pPr marL="8639251" indent="0">
              <a:buNone/>
              <a:defRPr sz="7600" b="1"/>
            </a:lvl5pPr>
            <a:lvl6pPr marL="10799064" indent="0">
              <a:buNone/>
              <a:defRPr sz="7600" b="1"/>
            </a:lvl6pPr>
            <a:lvl7pPr marL="12958877" indent="0">
              <a:buNone/>
              <a:defRPr sz="7600" b="1"/>
            </a:lvl7pPr>
            <a:lvl8pPr marL="15118690" indent="0">
              <a:buNone/>
              <a:defRPr sz="7600" b="1"/>
            </a:lvl8pPr>
            <a:lvl9pPr marL="17278502" indent="0">
              <a:buNone/>
              <a:defRPr sz="7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885" y="13698692"/>
            <a:ext cx="14314611" cy="2488762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57584" y="9669080"/>
            <a:ext cx="14320233" cy="4029612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813" indent="0">
              <a:buNone/>
              <a:defRPr sz="9400" b="1"/>
            </a:lvl2pPr>
            <a:lvl3pPr marL="4319626" indent="0">
              <a:buNone/>
              <a:defRPr sz="8500" b="1"/>
            </a:lvl3pPr>
            <a:lvl4pPr marL="6479438" indent="0">
              <a:buNone/>
              <a:defRPr sz="7600" b="1"/>
            </a:lvl4pPr>
            <a:lvl5pPr marL="8639251" indent="0">
              <a:buNone/>
              <a:defRPr sz="7600" b="1"/>
            </a:lvl5pPr>
            <a:lvl6pPr marL="10799064" indent="0">
              <a:buNone/>
              <a:defRPr sz="7600" b="1"/>
            </a:lvl6pPr>
            <a:lvl7pPr marL="12958877" indent="0">
              <a:buNone/>
              <a:defRPr sz="7600" b="1"/>
            </a:lvl7pPr>
            <a:lvl8pPr marL="15118690" indent="0">
              <a:buNone/>
              <a:defRPr sz="7600" b="1"/>
            </a:lvl8pPr>
            <a:lvl9pPr marL="17278502" indent="0">
              <a:buNone/>
              <a:defRPr sz="7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57584" y="13698692"/>
            <a:ext cx="14320233" cy="2488762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887" y="1719836"/>
            <a:ext cx="10658620" cy="7319301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6601" y="1719839"/>
            <a:ext cx="18111214" cy="36866483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9887" y="9039140"/>
            <a:ext cx="10658620" cy="29547182"/>
          </a:xfrm>
        </p:spPr>
        <p:txBody>
          <a:bodyPr/>
          <a:lstStyle>
            <a:lvl1pPr marL="0" indent="0">
              <a:buNone/>
              <a:defRPr sz="6600"/>
            </a:lvl1pPr>
            <a:lvl2pPr marL="2159813" indent="0">
              <a:buNone/>
              <a:defRPr sz="5700"/>
            </a:lvl2pPr>
            <a:lvl3pPr marL="4319626" indent="0">
              <a:buNone/>
              <a:defRPr sz="4700"/>
            </a:lvl3pPr>
            <a:lvl4pPr marL="6479438" indent="0">
              <a:buNone/>
              <a:defRPr sz="4300"/>
            </a:lvl4pPr>
            <a:lvl5pPr marL="8639251" indent="0">
              <a:buNone/>
              <a:defRPr sz="4300"/>
            </a:lvl5pPr>
            <a:lvl6pPr marL="10799064" indent="0">
              <a:buNone/>
              <a:defRPr sz="4300"/>
            </a:lvl6pPr>
            <a:lvl7pPr marL="12958877" indent="0">
              <a:buNone/>
              <a:defRPr sz="4300"/>
            </a:lvl7pPr>
            <a:lvl8pPr marL="15118690" indent="0">
              <a:buNone/>
              <a:defRPr sz="4300"/>
            </a:lvl8pPr>
            <a:lvl9pPr marL="17278502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176" y="30237113"/>
            <a:ext cx="19438620" cy="3569662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50176" y="3859631"/>
            <a:ext cx="19438620" cy="25917525"/>
          </a:xfrm>
        </p:spPr>
        <p:txBody>
          <a:bodyPr/>
          <a:lstStyle>
            <a:lvl1pPr marL="0" indent="0">
              <a:buNone/>
              <a:defRPr sz="15100"/>
            </a:lvl1pPr>
            <a:lvl2pPr marL="2159813" indent="0">
              <a:buNone/>
              <a:defRPr sz="13200"/>
            </a:lvl2pPr>
            <a:lvl3pPr marL="4319626" indent="0">
              <a:buNone/>
              <a:defRPr sz="11300"/>
            </a:lvl3pPr>
            <a:lvl4pPr marL="6479438" indent="0">
              <a:buNone/>
              <a:defRPr sz="9400"/>
            </a:lvl4pPr>
            <a:lvl5pPr marL="8639251" indent="0">
              <a:buNone/>
              <a:defRPr sz="9400"/>
            </a:lvl5pPr>
            <a:lvl6pPr marL="10799064" indent="0">
              <a:buNone/>
              <a:defRPr sz="9400"/>
            </a:lvl6pPr>
            <a:lvl7pPr marL="12958877" indent="0">
              <a:buNone/>
              <a:defRPr sz="9400"/>
            </a:lvl7pPr>
            <a:lvl8pPr marL="15118690" indent="0">
              <a:buNone/>
              <a:defRPr sz="9400"/>
            </a:lvl8pPr>
            <a:lvl9pPr marL="17278502" indent="0">
              <a:buNone/>
              <a:defRPr sz="9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0176" y="33806775"/>
            <a:ext cx="19438620" cy="5069513"/>
          </a:xfrm>
        </p:spPr>
        <p:txBody>
          <a:bodyPr/>
          <a:lstStyle>
            <a:lvl1pPr marL="0" indent="0">
              <a:buNone/>
              <a:defRPr sz="6600"/>
            </a:lvl1pPr>
            <a:lvl2pPr marL="2159813" indent="0">
              <a:buNone/>
              <a:defRPr sz="5700"/>
            </a:lvl2pPr>
            <a:lvl3pPr marL="4319626" indent="0">
              <a:buNone/>
              <a:defRPr sz="4700"/>
            </a:lvl3pPr>
            <a:lvl4pPr marL="6479438" indent="0">
              <a:buNone/>
              <a:defRPr sz="4300"/>
            </a:lvl4pPr>
            <a:lvl5pPr marL="8639251" indent="0">
              <a:buNone/>
              <a:defRPr sz="4300"/>
            </a:lvl5pPr>
            <a:lvl6pPr marL="10799064" indent="0">
              <a:buNone/>
              <a:defRPr sz="4300"/>
            </a:lvl6pPr>
            <a:lvl7pPr marL="12958877" indent="0">
              <a:buNone/>
              <a:defRPr sz="4300"/>
            </a:lvl7pPr>
            <a:lvl8pPr marL="15118690" indent="0">
              <a:buNone/>
              <a:defRPr sz="4300"/>
            </a:lvl8pPr>
            <a:lvl9pPr marL="17278502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9885" y="1729838"/>
            <a:ext cx="29157930" cy="7199313"/>
          </a:xfrm>
          <a:prstGeom prst="rect">
            <a:avLst/>
          </a:prstGeom>
        </p:spPr>
        <p:txBody>
          <a:bodyPr vert="horz" lIns="431963" tIns="215981" rIns="431963" bIns="21598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885" y="10079041"/>
            <a:ext cx="29157930" cy="28507281"/>
          </a:xfrm>
          <a:prstGeom prst="rect">
            <a:avLst/>
          </a:prstGeom>
        </p:spPr>
        <p:txBody>
          <a:bodyPr vert="horz" lIns="431963" tIns="215981" rIns="431963" bIns="21598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19885" y="40036180"/>
            <a:ext cx="7559463" cy="2299780"/>
          </a:xfrm>
          <a:prstGeom prst="rect">
            <a:avLst/>
          </a:prstGeom>
        </p:spPr>
        <p:txBody>
          <a:bodyPr vert="horz" lIns="431963" tIns="215981" rIns="431963" bIns="215981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A7B0C-6924-430C-95F9-402E4A9E8E2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69214" y="40036180"/>
            <a:ext cx="10259272" cy="2299780"/>
          </a:xfrm>
          <a:prstGeom prst="rect">
            <a:avLst/>
          </a:prstGeom>
        </p:spPr>
        <p:txBody>
          <a:bodyPr vert="horz" lIns="431963" tIns="215981" rIns="431963" bIns="215981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18352" y="40036180"/>
            <a:ext cx="7559463" cy="2299780"/>
          </a:xfrm>
          <a:prstGeom prst="rect">
            <a:avLst/>
          </a:prstGeom>
        </p:spPr>
        <p:txBody>
          <a:bodyPr vert="horz" lIns="431963" tIns="215981" rIns="431963" bIns="215981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CAE7C-D7A4-4EEB-ABB3-CD01BFCDBA1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19626" rtl="0" eaLnBrk="1" latinLnBrk="0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19860" indent="-1619860" algn="l" defTabSz="4319626" rtl="0" eaLnBrk="1" latinLnBrk="0" hangingPunct="1">
        <a:spcBef>
          <a:spcPct val="20000"/>
        </a:spcBef>
        <a:buFont typeface="Arial" pitchFamily="34" charset="0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09696" indent="-1349883" algn="l" defTabSz="4319626" rtl="0" eaLnBrk="1" latinLnBrk="0" hangingPunct="1">
        <a:spcBef>
          <a:spcPct val="20000"/>
        </a:spcBef>
        <a:buFont typeface="Arial" pitchFamily="34" charset="0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2" indent="-1079906" algn="l" defTabSz="4319626" rtl="0" eaLnBrk="1" latinLnBrk="0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5" indent="-1079906" algn="l" defTabSz="4319626" rtl="0" eaLnBrk="1" latinLnBrk="0" hangingPunct="1">
        <a:spcBef>
          <a:spcPct val="20000"/>
        </a:spcBef>
        <a:buFont typeface="Arial" pitchFamily="34" charset="0"/>
        <a:buChar char="–"/>
        <a:defRPr sz="940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58" indent="-1079906" algn="l" defTabSz="4319626" rtl="0" eaLnBrk="1" latinLnBrk="0" hangingPunct="1">
        <a:spcBef>
          <a:spcPct val="20000"/>
        </a:spcBef>
        <a:buFont typeface="Arial" pitchFamily="34" charset="0"/>
        <a:buChar char="»"/>
        <a:defRPr sz="940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0" indent="-1079906" algn="l" defTabSz="4319626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3" indent="-1079906" algn="l" defTabSz="4319626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596" indent="-1079906" algn="l" defTabSz="4319626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09" indent="-1079906" algn="l" defTabSz="4319626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26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3" algn="l" defTabSz="4319626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26" algn="l" defTabSz="4319626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38" algn="l" defTabSz="4319626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1" algn="l" defTabSz="4319626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4" algn="l" defTabSz="4319626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77" algn="l" defTabSz="4319626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0" algn="l" defTabSz="4319626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2" algn="l" defTabSz="4319626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397700" cy="22256403"/>
          </a:xfrm>
          <a:prstGeom prst="rect">
            <a:avLst/>
          </a:prstGeom>
        </p:spPr>
      </p:pic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3597620512"/>
              </p:ext>
            </p:extLst>
          </p:nvPr>
        </p:nvGraphicFramePr>
        <p:xfrm>
          <a:off x="-2012950" y="7534274"/>
          <a:ext cx="33102550" cy="414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/>
          <p:cNvSpPr/>
          <p:nvPr/>
        </p:nvSpPr>
        <p:spPr>
          <a:xfrm>
            <a:off x="2025650" y="15654337"/>
            <a:ext cx="1828800" cy="1828800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/>
              <a:t>(a)</a:t>
            </a:r>
          </a:p>
        </p:txBody>
      </p:sp>
      <p:sp>
        <p:nvSpPr>
          <p:cNvPr id="6" name="Oval 5"/>
          <p:cNvSpPr/>
          <p:nvPr/>
        </p:nvSpPr>
        <p:spPr>
          <a:xfrm>
            <a:off x="30219650" y="1557337"/>
            <a:ext cx="1828800" cy="1828800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/>
              <a:t>(b)</a:t>
            </a:r>
          </a:p>
        </p:txBody>
      </p:sp>
      <p:sp>
        <p:nvSpPr>
          <p:cNvPr id="7" name="Oval 6"/>
          <p:cNvSpPr/>
          <p:nvPr/>
        </p:nvSpPr>
        <p:spPr>
          <a:xfrm>
            <a:off x="28314650" y="5976937"/>
            <a:ext cx="1828800" cy="1828800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/>
              <a:t>(c)</a:t>
            </a:r>
          </a:p>
        </p:txBody>
      </p:sp>
      <p:sp>
        <p:nvSpPr>
          <p:cNvPr id="8" name="Oval 7"/>
          <p:cNvSpPr/>
          <p:nvPr/>
        </p:nvSpPr>
        <p:spPr>
          <a:xfrm>
            <a:off x="19323050" y="34780537"/>
            <a:ext cx="1828800" cy="1828800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65034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4247" y="338138"/>
            <a:ext cx="31770958" cy="42595799"/>
          </a:xfrm>
          <a:prstGeom prst="rect">
            <a:avLst/>
          </a:prstGeom>
          <a:solidFill>
            <a:srgbClr val="E7E6E6">
              <a:lumMod val="75000"/>
              <a:alpha val="5000"/>
            </a:srgbClr>
          </a:solidFill>
          <a:ln w="76200" cap="flat" cmpd="sng" algn="ctr">
            <a:solidFill>
              <a:sysClr val="windowText" lastClr="000000">
                <a:alpha val="24000"/>
              </a:sys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2314193">
              <a:defRPr/>
            </a:pPr>
            <a:endParaRPr lang="en-US" sz="1821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6931" y="16521916"/>
            <a:ext cx="2729120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/>
              <a:t>BioJupiter interface and functionalities.</a:t>
            </a:r>
            <a:r>
              <a:rPr lang="en-US" sz="6600"/>
              <a:t> (</a:t>
            </a:r>
            <a:r>
              <a:rPr lang="en-US" sz="6600" b="1"/>
              <a:t>a-c</a:t>
            </a:r>
            <a:r>
              <a:rPr lang="en-US" sz="6600"/>
              <a:t>) The application interface. (</a:t>
            </a:r>
            <a:r>
              <a:rPr lang="en-US" sz="6600" b="1"/>
              <a:t>a</a:t>
            </a:r>
            <a:r>
              <a:rPr lang="en-US" sz="6600"/>
              <a:t>) main heatmap, (</a:t>
            </a:r>
            <a:r>
              <a:rPr lang="en-US" sz="6600" b="1"/>
              <a:t>b</a:t>
            </a:r>
            <a:r>
              <a:rPr lang="en-US" sz="6600"/>
              <a:t>) the main alignment result, (</a:t>
            </a:r>
            <a:r>
              <a:rPr lang="en-US" sz="6600" b="1"/>
              <a:t>c</a:t>
            </a:r>
            <a:r>
              <a:rPr lang="en-US" sz="6600"/>
              <a:t>) the local storage browser and disk operations. (</a:t>
            </a:r>
            <a:r>
              <a:rPr lang="en-US" sz="6600" b="1"/>
              <a:t>d</a:t>
            </a:r>
            <a:r>
              <a:rPr lang="en-US" sz="6600"/>
              <a:t>) graphic themes.</a:t>
            </a:r>
            <a:endParaRPr lang="en-US" sz="5399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85559" y="1328737"/>
            <a:ext cx="26612396" cy="13210329"/>
          </a:xfrm>
        </p:spPr>
        <p:txBody>
          <a:bodyPr>
            <a:normAutofit/>
          </a:bodyPr>
          <a:lstStyle/>
          <a:p>
            <a:r>
              <a:rPr lang="en-US"/>
              <a:t>BioJupiter interface and functionalities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43902" y="41391504"/>
            <a:ext cx="31721303" cy="1494383"/>
          </a:xfrm>
          <a:prstGeom prst="rect">
            <a:avLst/>
          </a:prstGeom>
          <a:solidFill>
            <a:schemeClr val="bg2">
              <a:alpha val="29000"/>
            </a:schemeClr>
          </a:solidFill>
        </p:spPr>
        <p:txBody>
          <a:bodyPr wrap="square">
            <a:spAutoFit/>
          </a:bodyPr>
          <a:lstStyle/>
          <a:p>
            <a:r>
              <a:rPr lang="en-US" sz="3543"/>
              <a:t>Cite this work as:</a:t>
            </a:r>
          </a:p>
          <a:p>
            <a:endParaRPr lang="en-US" sz="2025"/>
          </a:p>
          <a:p>
            <a:r>
              <a:rPr lang="en-US" sz="3543"/>
              <a:t>Paul A. Gagniuc. </a:t>
            </a:r>
            <a:r>
              <a:rPr lang="en-US" sz="3543" i="1"/>
              <a:t>Algorithms in Bioinformatics: Theory and Implementation</a:t>
            </a:r>
            <a:r>
              <a:rPr lang="en-US" sz="3543"/>
              <a:t>. John Wiley &amp; Sons, </a:t>
            </a:r>
            <a:r>
              <a:rPr lang="en-US" sz="3543"/>
              <a:t>Hoboken, NJ, USA</a:t>
            </a:r>
            <a:r>
              <a:rPr lang="en-US" sz="3543"/>
              <a:t>, 2021, ISBN: 9781119697961.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895" y="39123937"/>
            <a:ext cx="3274482" cy="3274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40063154"/>
            <a:ext cx="4651021" cy="11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7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22D335FCCC4C4BB928D417B8BF84D4" ma:contentTypeVersion="15" ma:contentTypeDescription="Create a new document." ma:contentTypeScope="" ma:versionID="d6fac5d972050b6de01c0844a850183f">
  <xsd:schema xmlns:xsd="http://www.w3.org/2001/XMLSchema" xmlns:xs="http://www.w3.org/2001/XMLSchema" xmlns:p="http://schemas.microsoft.com/office/2006/metadata/properties" xmlns:ns1="http://schemas.microsoft.com/sharepoint/v3" xmlns:ns2="e91edc37-9a59-494a-bb7c-e2689ba07361" xmlns:ns3="f368a68e-44f2-47c0-8dfd-1123d85a2df9" targetNamespace="http://schemas.microsoft.com/office/2006/metadata/properties" ma:root="true" ma:fieldsID="83cd1a6507214f1dd3d572e1f8a0c190" ns1:_="" ns2:_="" ns3:_="">
    <xsd:import namespace="http://schemas.microsoft.com/sharepoint/v3"/>
    <xsd:import namespace="e91edc37-9a59-494a-bb7c-e2689ba07361"/>
    <xsd:import namespace="f368a68e-44f2-47c0-8dfd-1123d85a2d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1edc37-9a59-494a-bb7c-e2689ba073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68a68e-44f2-47c0-8dfd-1123d85a2df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B1440CE-4EDF-4ACF-90D9-43570451E0EA}"/>
</file>

<file path=customXml/itemProps2.xml><?xml version="1.0" encoding="utf-8"?>
<ds:datastoreItem xmlns:ds="http://schemas.openxmlformats.org/officeDocument/2006/customXml" ds:itemID="{C9AC6A7A-0643-4572-A07E-FCBB334506B4}"/>
</file>

<file path=customXml/itemProps3.xml><?xml version="1.0" encoding="utf-8"?>
<ds:datastoreItem xmlns:ds="http://schemas.openxmlformats.org/officeDocument/2006/customXml" ds:itemID="{6FBB77B4-07A9-4160-AA35-D779D4EA3327}"/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103</Words>
  <Application>Microsoft Office PowerPoint</Application>
  <PresentationFormat>Custom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PowerPoint Presentation</vt:lpstr>
      <vt:lpstr>BioJupiter interface and functionalities</vt:lpstr>
    </vt:vector>
  </TitlesOfParts>
  <Company>WORK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in Bioinformatics: Theory and Implementation</dc:title>
  <dc:creator>Dr. Paul A. Gagniuc</dc:creator>
  <cp:lastModifiedBy>meggodman@outlook.com</cp:lastModifiedBy>
  <cp:revision>177</cp:revision>
  <dcterms:created xsi:type="dcterms:W3CDTF">2015-10-28T14:31:42Z</dcterms:created>
  <dcterms:modified xsi:type="dcterms:W3CDTF">2021-07-15T14:29:38Z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0x0101002322D335FCCC4C4BB928D417B8BF84D4</vt:lpwstr>
  </property>
</Properties>
</file>